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66" r:id="rId4"/>
    <p:sldMasterId id="2147483767" r:id="rId5"/>
  </p:sldMasterIdLst>
  <p:notesMasterIdLst>
    <p:notesMasterId r:id="rId19"/>
  </p:notesMasterIdLst>
  <p:sldIdLst>
    <p:sldId id="256" r:id="rId6"/>
    <p:sldId id="271" r:id="rId7"/>
    <p:sldId id="257" r:id="rId8"/>
    <p:sldId id="269" r:id="rId9"/>
    <p:sldId id="264" r:id="rId10"/>
    <p:sldId id="267" r:id="rId11"/>
    <p:sldId id="268" r:id="rId12"/>
    <p:sldId id="259" r:id="rId13"/>
    <p:sldId id="260" r:id="rId14"/>
    <p:sldId id="261" r:id="rId15"/>
    <p:sldId id="265" r:id="rId16"/>
    <p:sldId id="262" r:id="rId17"/>
    <p:sldId id="263" r:id="rId18"/>
  </p:sldIdLst>
  <p:sldSz cx="9144000" cy="5143500" type="screen16x9"/>
  <p:notesSz cx="6858000" cy="9144000"/>
  <p:embeddedFontLst>
    <p:embeddedFont>
      <p:font typeface="Open Sans" panose="020B0606030504020204" pitchFamily="34" charset="0"/>
      <p:regular r:id="rId20"/>
      <p:bold r:id="rId21"/>
      <p:italic r:id="rId22"/>
      <p:boldItalic r:id="rId23"/>
    </p:embeddedFont>
    <p:embeddedFont>
      <p:font typeface="Roboto" panose="02000000000000000000" pitchFamily="2"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BFCA711-73F5-5F1E-8E4E-B93396EAB706}" name="Jaime Houssami" initials="JH" userId="S::jhoussami@glscrip.com::6f2a7a96-13b4-407e-8a11-64776d2b193d"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712AE3-9BCF-A604-8288-737F5108BC62}" v="65" dt="2026-07-13T15:25:41.4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7.fntdata"/><Relationship Id="rId3" Type="http://schemas.openxmlformats.org/officeDocument/2006/relationships/customXml" Target="../customXml/item3.xml"/><Relationship Id="rId21" Type="http://schemas.openxmlformats.org/officeDocument/2006/relationships/font" Target="fonts/font2.fntdata"/><Relationship Id="rId34"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6.fntdata"/><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font" Target="fonts/font1.fntdata"/><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5.fntdata"/><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4.fntdata"/><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notesMaster" Target="notesMasters/notesMaster1.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theme" Target="theme/theme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ime Houssami" userId="S::jhoussami@glscrip.com::6f2a7a96-13b4-407e-8a11-64776d2b193d" providerId="AD" clId="Web-{FF2F2151-5580-5A6F-5CDE-D8A39F1D1621}"/>
    <pc:docChg chg="mod modSld">
      <pc:chgData name="Jaime Houssami" userId="S::jhoussami@glscrip.com::6f2a7a96-13b4-407e-8a11-64776d2b193d" providerId="AD" clId="Web-{FF2F2151-5580-5A6F-5CDE-D8A39F1D1621}" dt="2026-07-10T16:20:34.146" v="6"/>
      <pc:docMkLst>
        <pc:docMk/>
      </pc:docMkLst>
      <pc:sldChg chg="modSp">
        <pc:chgData name="Jaime Houssami" userId="S::jhoussami@glscrip.com::6f2a7a96-13b4-407e-8a11-64776d2b193d" providerId="AD" clId="Web-{FF2F2151-5580-5A6F-5CDE-D8A39F1D1621}" dt="2026-07-10T16:20:27.786" v="5" actId="14100"/>
        <pc:sldMkLst>
          <pc:docMk/>
          <pc:sldMk cId="0" sldId="261"/>
        </pc:sldMkLst>
      </pc:sldChg>
    </pc:docChg>
  </pc:docChgLst>
  <pc:docChgLst>
    <pc:chgData name="Jaime Houssami" userId="S::jhoussami@glscrip.com::6f2a7a96-13b4-407e-8a11-64776d2b193d" providerId="AD" clId="Web-{C8712AE3-9BCF-A604-8288-737F5108BC62}"/>
    <pc:docChg chg="modSld">
      <pc:chgData name="Jaime Houssami" userId="S::jhoussami@glscrip.com::6f2a7a96-13b4-407e-8a11-64776d2b193d" providerId="AD" clId="Web-{C8712AE3-9BCF-A604-8288-737F5108BC62}" dt="2026-07-13T15:25:41.439" v="60" actId="20577"/>
      <pc:docMkLst>
        <pc:docMk/>
      </pc:docMkLst>
      <pc:sldChg chg="modSp">
        <pc:chgData name="Jaime Houssami" userId="S::jhoussami@glscrip.com::6f2a7a96-13b4-407e-8a11-64776d2b193d" providerId="AD" clId="Web-{C8712AE3-9BCF-A604-8288-737F5108BC62}" dt="2026-07-13T15:18:35.760" v="33" actId="20577"/>
        <pc:sldMkLst>
          <pc:docMk/>
          <pc:sldMk cId="0" sldId="256"/>
        </pc:sldMkLst>
        <pc:spChg chg="mod">
          <ac:chgData name="Jaime Houssami" userId="S::jhoussami@glscrip.com::6f2a7a96-13b4-407e-8a11-64776d2b193d" providerId="AD" clId="Web-{C8712AE3-9BCF-A604-8288-737F5108BC62}" dt="2026-07-13T15:18:35.760" v="33" actId="20577"/>
          <ac:spMkLst>
            <pc:docMk/>
            <pc:sldMk cId="0" sldId="256"/>
            <ac:spMk id="2" creationId="{18828432-D7FE-54EA-CE1B-742EDF43EAC6}"/>
          </ac:spMkLst>
        </pc:spChg>
      </pc:sldChg>
      <pc:sldChg chg="modSp">
        <pc:chgData name="Jaime Houssami" userId="S::jhoussami@glscrip.com::6f2a7a96-13b4-407e-8a11-64776d2b193d" providerId="AD" clId="Web-{C8712AE3-9BCF-A604-8288-737F5108BC62}" dt="2026-07-13T15:19:03.151" v="37" actId="20577"/>
        <pc:sldMkLst>
          <pc:docMk/>
          <pc:sldMk cId="0" sldId="257"/>
        </pc:sldMkLst>
        <pc:spChg chg="mod">
          <ac:chgData name="Jaime Houssami" userId="S::jhoussami@glscrip.com::6f2a7a96-13b4-407e-8a11-64776d2b193d" providerId="AD" clId="Web-{C8712AE3-9BCF-A604-8288-737F5108BC62}" dt="2026-07-13T15:19:03.151" v="37" actId="20577"/>
          <ac:spMkLst>
            <pc:docMk/>
            <pc:sldMk cId="0" sldId="257"/>
            <ac:spMk id="743" creationId="{00000000-0000-0000-0000-000000000000}"/>
          </ac:spMkLst>
        </pc:spChg>
      </pc:sldChg>
      <pc:sldChg chg="addSp delSp modSp">
        <pc:chgData name="Jaime Houssami" userId="S::jhoussami@glscrip.com::6f2a7a96-13b4-407e-8a11-64776d2b193d" providerId="AD" clId="Web-{C8712AE3-9BCF-A604-8288-737F5108BC62}" dt="2026-07-13T15:15:15.678" v="31"/>
        <pc:sldMkLst>
          <pc:docMk/>
          <pc:sldMk cId="0" sldId="261"/>
        </pc:sldMkLst>
        <pc:picChg chg="mod">
          <ac:chgData name="Jaime Houssami" userId="S::jhoussami@glscrip.com::6f2a7a96-13b4-407e-8a11-64776d2b193d" providerId="AD" clId="Web-{C8712AE3-9BCF-A604-8288-737F5108BC62}" dt="2026-07-13T15:15:15.678" v="31"/>
          <ac:picMkLst>
            <pc:docMk/>
            <pc:sldMk cId="0" sldId="261"/>
            <ac:picMk id="2" creationId="{2412166C-DC39-1753-E49D-9A479BA4C6C1}"/>
          </ac:picMkLst>
        </pc:picChg>
        <pc:picChg chg="del mod">
          <ac:chgData name="Jaime Houssami" userId="S::jhoussami@glscrip.com::6f2a7a96-13b4-407e-8a11-64776d2b193d" providerId="AD" clId="Web-{C8712AE3-9BCF-A604-8288-737F5108BC62}" dt="2026-07-13T15:12:53.128" v="3"/>
          <ac:picMkLst>
            <pc:docMk/>
            <pc:sldMk cId="0" sldId="261"/>
            <ac:picMk id="4" creationId="{8BE9565F-9DC5-F9A2-135A-D850F0F841C9}"/>
          </ac:picMkLst>
        </pc:picChg>
        <pc:picChg chg="add mod modCrop">
          <ac:chgData name="Jaime Houssami" userId="S::jhoussami@glscrip.com::6f2a7a96-13b4-407e-8a11-64776d2b193d" providerId="AD" clId="Web-{C8712AE3-9BCF-A604-8288-737F5108BC62}" dt="2026-07-13T15:15:07.256" v="30"/>
          <ac:picMkLst>
            <pc:docMk/>
            <pc:sldMk cId="0" sldId="261"/>
            <ac:picMk id="5" creationId="{DFCB3600-D59D-5765-87CE-5F9CA6BE27EA}"/>
          </ac:picMkLst>
        </pc:picChg>
        <pc:picChg chg="del">
          <ac:chgData name="Jaime Houssami" userId="S::jhoussami@glscrip.com::6f2a7a96-13b4-407e-8a11-64776d2b193d" providerId="AD" clId="Web-{C8712AE3-9BCF-A604-8288-737F5108BC62}" dt="2026-07-13T15:12:53.691" v="4"/>
          <ac:picMkLst>
            <pc:docMk/>
            <pc:sldMk cId="0" sldId="261"/>
            <ac:picMk id="9" creationId="{8A5ECF4C-E842-23F0-DE78-2156294E0355}"/>
          </ac:picMkLst>
        </pc:picChg>
      </pc:sldChg>
      <pc:sldChg chg="modSp">
        <pc:chgData name="Jaime Houssami" userId="S::jhoussami@glscrip.com::6f2a7a96-13b4-407e-8a11-64776d2b193d" providerId="AD" clId="Web-{C8712AE3-9BCF-A604-8288-737F5108BC62}" dt="2026-07-13T15:24:42.110" v="58" actId="1076"/>
        <pc:sldMkLst>
          <pc:docMk/>
          <pc:sldMk cId="284889917" sldId="267"/>
        </pc:sldMkLst>
        <pc:spChg chg="mod">
          <ac:chgData name="Jaime Houssami" userId="S::jhoussami@glscrip.com::6f2a7a96-13b4-407e-8a11-64776d2b193d" providerId="AD" clId="Web-{C8712AE3-9BCF-A604-8288-737F5108BC62}" dt="2026-07-13T15:24:42.110" v="58" actId="1076"/>
          <ac:spMkLst>
            <pc:docMk/>
            <pc:sldMk cId="284889917" sldId="267"/>
            <ac:spMk id="27" creationId="{CFF0BF5F-0823-F7D8-1E74-A36A7CB74031}"/>
          </ac:spMkLst>
        </pc:spChg>
        <pc:spChg chg="mod">
          <ac:chgData name="Jaime Houssami" userId="S::jhoussami@glscrip.com::6f2a7a96-13b4-407e-8a11-64776d2b193d" providerId="AD" clId="Web-{C8712AE3-9BCF-A604-8288-737F5108BC62}" dt="2026-07-13T15:24:39.516" v="57" actId="1076"/>
          <ac:spMkLst>
            <pc:docMk/>
            <pc:sldMk cId="284889917" sldId="267"/>
            <ac:spMk id="29" creationId="{1ECFE4C1-14DE-22A8-6026-E57E70A84772}"/>
          </ac:spMkLst>
        </pc:spChg>
        <pc:spChg chg="mod">
          <ac:chgData name="Jaime Houssami" userId="S::jhoussami@glscrip.com::6f2a7a96-13b4-407e-8a11-64776d2b193d" providerId="AD" clId="Web-{C8712AE3-9BCF-A604-8288-737F5108BC62}" dt="2026-07-13T15:24:13.187" v="51" actId="1076"/>
          <ac:spMkLst>
            <pc:docMk/>
            <pc:sldMk cId="284889917" sldId="267"/>
            <ac:spMk id="31" creationId="{00CB2E8A-BD0F-C96E-0781-C4C8F6998A42}"/>
          </ac:spMkLst>
        </pc:spChg>
        <pc:spChg chg="mod">
          <ac:chgData name="Jaime Houssami" userId="S::jhoussami@glscrip.com::6f2a7a96-13b4-407e-8a11-64776d2b193d" providerId="AD" clId="Web-{C8712AE3-9BCF-A604-8288-737F5108BC62}" dt="2026-07-13T15:24:13.203" v="52" actId="1076"/>
          <ac:spMkLst>
            <pc:docMk/>
            <pc:sldMk cId="284889917" sldId="267"/>
            <ac:spMk id="33" creationId="{A4EB9C08-87BB-1BB0-FED7-F81DF9829918}"/>
          </ac:spMkLst>
        </pc:spChg>
        <pc:spChg chg="mod">
          <ac:chgData name="Jaime Houssami" userId="S::jhoussami@glscrip.com::6f2a7a96-13b4-407e-8a11-64776d2b193d" providerId="AD" clId="Web-{C8712AE3-9BCF-A604-8288-737F5108BC62}" dt="2026-07-13T15:24:18.922" v="54" actId="1076"/>
          <ac:spMkLst>
            <pc:docMk/>
            <pc:sldMk cId="284889917" sldId="267"/>
            <ac:spMk id="748" creationId="{5C26532E-D281-4E17-BEEB-801A11F98F84}"/>
          </ac:spMkLst>
        </pc:spChg>
        <pc:picChg chg="mod">
          <ac:chgData name="Jaime Houssami" userId="S::jhoussami@glscrip.com::6f2a7a96-13b4-407e-8a11-64776d2b193d" providerId="AD" clId="Web-{C8712AE3-9BCF-A604-8288-737F5108BC62}" dt="2026-07-13T15:24:06.406" v="49" actId="1076"/>
          <ac:picMkLst>
            <pc:docMk/>
            <pc:sldMk cId="284889917" sldId="267"/>
            <ac:picMk id="17" creationId="{26B5151D-BCEB-1498-44A9-33C5DA4C3728}"/>
          </ac:picMkLst>
        </pc:picChg>
        <pc:picChg chg="mod">
          <ac:chgData name="Jaime Houssami" userId="S::jhoussami@glscrip.com::6f2a7a96-13b4-407e-8a11-64776d2b193d" providerId="AD" clId="Web-{C8712AE3-9BCF-A604-8288-737F5108BC62}" dt="2026-07-13T15:23:42.421" v="44" actId="1076"/>
          <ac:picMkLst>
            <pc:docMk/>
            <pc:sldMk cId="284889917" sldId="267"/>
            <ac:picMk id="19" creationId="{7ADF7F35-9F6D-03DD-CD9B-74F82AA6BB58}"/>
          </ac:picMkLst>
        </pc:picChg>
        <pc:picChg chg="mod">
          <ac:chgData name="Jaime Houssami" userId="S::jhoussami@glscrip.com::6f2a7a96-13b4-407e-8a11-64776d2b193d" providerId="AD" clId="Web-{C8712AE3-9BCF-A604-8288-737F5108BC62}" dt="2026-07-13T15:24:04.297" v="48" actId="1076"/>
          <ac:picMkLst>
            <pc:docMk/>
            <pc:sldMk cId="284889917" sldId="267"/>
            <ac:picMk id="21" creationId="{D5DC7C96-9D2B-7A06-A841-C807A7B6A683}"/>
          </ac:picMkLst>
        </pc:picChg>
      </pc:sldChg>
      <pc:sldChg chg="modSp">
        <pc:chgData name="Jaime Houssami" userId="S::jhoussami@glscrip.com::6f2a7a96-13b4-407e-8a11-64776d2b193d" providerId="AD" clId="Web-{C8712AE3-9BCF-A604-8288-737F5108BC62}" dt="2026-07-13T15:25:41.439" v="60" actId="20577"/>
        <pc:sldMkLst>
          <pc:docMk/>
          <pc:sldMk cId="408959746" sldId="268"/>
        </pc:sldMkLst>
        <pc:spChg chg="mod">
          <ac:chgData name="Jaime Houssami" userId="S::jhoussami@glscrip.com::6f2a7a96-13b4-407e-8a11-64776d2b193d" providerId="AD" clId="Web-{C8712AE3-9BCF-A604-8288-737F5108BC62}" dt="2026-07-13T15:25:41.439" v="60" actId="20577"/>
          <ac:spMkLst>
            <pc:docMk/>
            <pc:sldMk cId="408959746" sldId="268"/>
            <ac:spMk id="750" creationId="{BC00E605-400E-1A20-BFA3-F12ADA7A4A12}"/>
          </ac:spMkLst>
        </pc:spChg>
      </pc:sldChg>
    </pc:docChg>
  </pc:docChgLst>
  <pc:docChgLst>
    <pc:chgData name="Jaime Houssami" userId="S::jhoussami@glscrip.com::6f2a7a96-13b4-407e-8a11-64776d2b193d" providerId="AD" clId="Web-{C00FA37A-04F7-57D1-15DE-5BC5598FF058}"/>
    <pc:docChg chg="modSld">
      <pc:chgData name="Jaime Houssami" userId="S::jhoussami@glscrip.com::6f2a7a96-13b4-407e-8a11-64776d2b193d" providerId="AD" clId="Web-{C00FA37A-04F7-57D1-15DE-5BC5598FF058}" dt="2026-06-26T13:05:03.781" v="3" actId="1076"/>
      <pc:docMkLst>
        <pc:docMk/>
      </pc:docMkLst>
      <pc:sldChg chg="addSp modSp">
        <pc:chgData name="Jaime Houssami" userId="S::jhoussami@glscrip.com::6f2a7a96-13b4-407e-8a11-64776d2b193d" providerId="AD" clId="Web-{C00FA37A-04F7-57D1-15DE-5BC5598FF058}" dt="2026-06-26T13:05:03.781" v="3" actId="1076"/>
        <pc:sldMkLst>
          <pc:docMk/>
          <pc:sldMk cId="0" sldId="261"/>
        </pc:sldMkLst>
        <pc:picChg chg="add mod modCrop">
          <ac:chgData name="Jaime Houssami" userId="S::jhoussami@glscrip.com::6f2a7a96-13b4-407e-8a11-64776d2b193d" providerId="AD" clId="Web-{C00FA37A-04F7-57D1-15DE-5BC5598FF058}" dt="2026-06-26T13:05:03.781" v="3" actId="1076"/>
          <ac:picMkLst>
            <pc:docMk/>
            <pc:sldMk cId="0" sldId="261"/>
            <ac:picMk id="3" creationId="{E0D34A7A-40F8-49BF-2F47-A3F9C32A4453}"/>
          </ac:picMkLst>
        </pc:picChg>
      </pc:sldChg>
    </pc:docChg>
  </pc:docChgLst>
  <pc:docChgLst>
    <pc:chgData name="Jaime Houssami" userId="S::jhoussami@glscrip.com::6f2a7a96-13b4-407e-8a11-64776d2b193d" providerId="AD" clId="Web-{18D0FCC3-9726-62BF-9AC7-50BEFA955ABC}"/>
    <pc:docChg chg="modSld">
      <pc:chgData name="Jaime Houssami" userId="S::jhoussami@glscrip.com::6f2a7a96-13b4-407e-8a11-64776d2b193d" providerId="AD" clId="Web-{18D0FCC3-9726-62BF-9AC7-50BEFA955ABC}" dt="2026-07-06T18:53:17.933" v="55" actId="1076"/>
      <pc:docMkLst>
        <pc:docMk/>
      </pc:docMkLst>
      <pc:sldChg chg="addSp modSp">
        <pc:chgData name="Jaime Houssami" userId="S::jhoussami@glscrip.com::6f2a7a96-13b4-407e-8a11-64776d2b193d" providerId="AD" clId="Web-{18D0FCC3-9726-62BF-9AC7-50BEFA955ABC}" dt="2026-07-06T18:53:17.933" v="55" actId="1076"/>
        <pc:sldMkLst>
          <pc:docMk/>
          <pc:sldMk cId="0" sldId="261"/>
        </pc:sldMkLst>
      </pc:sldChg>
      <pc:sldChg chg="addSp delSp modSp">
        <pc:chgData name="Jaime Houssami" userId="S::jhoussami@glscrip.com::6f2a7a96-13b4-407e-8a11-64776d2b193d" providerId="AD" clId="Web-{18D0FCC3-9726-62BF-9AC7-50BEFA955ABC}" dt="2026-07-06T18:51:24.585" v="52" actId="1076"/>
        <pc:sldMkLst>
          <pc:docMk/>
          <pc:sldMk cId="408959746" sldId="268"/>
        </pc:sldMkLst>
        <pc:spChg chg="mod">
          <ac:chgData name="Jaime Houssami" userId="S::jhoussami@glscrip.com::6f2a7a96-13b4-407e-8a11-64776d2b193d" providerId="AD" clId="Web-{18D0FCC3-9726-62BF-9AC7-50BEFA955ABC}" dt="2026-07-06T18:51:22.100" v="46" actId="1076"/>
          <ac:spMkLst>
            <pc:docMk/>
            <pc:sldMk cId="408959746" sldId="268"/>
            <ac:spMk id="27" creationId="{C4430946-C981-F569-477F-6BE634A6D26C}"/>
          </ac:spMkLst>
        </pc:spChg>
        <pc:spChg chg="mod">
          <ac:chgData name="Jaime Houssami" userId="S::jhoussami@glscrip.com::6f2a7a96-13b4-407e-8a11-64776d2b193d" providerId="AD" clId="Web-{18D0FCC3-9726-62BF-9AC7-50BEFA955ABC}" dt="2026-07-06T18:51:22.116" v="47" actId="1076"/>
          <ac:spMkLst>
            <pc:docMk/>
            <pc:sldMk cId="408959746" sldId="268"/>
            <ac:spMk id="29" creationId="{446BD1E5-9104-5175-B444-B7FA55C986CB}"/>
          </ac:spMkLst>
        </pc:spChg>
        <pc:spChg chg="mod">
          <ac:chgData name="Jaime Houssami" userId="S::jhoussami@glscrip.com::6f2a7a96-13b4-407e-8a11-64776d2b193d" providerId="AD" clId="Web-{18D0FCC3-9726-62BF-9AC7-50BEFA955ABC}" dt="2026-07-06T18:51:22.116" v="48" actId="1076"/>
          <ac:spMkLst>
            <pc:docMk/>
            <pc:sldMk cId="408959746" sldId="268"/>
            <ac:spMk id="31" creationId="{8411A622-DC5E-B1BF-40ED-5FF06B8D42CE}"/>
          </ac:spMkLst>
        </pc:spChg>
        <pc:spChg chg="mod">
          <ac:chgData name="Jaime Houssami" userId="S::jhoussami@glscrip.com::6f2a7a96-13b4-407e-8a11-64776d2b193d" providerId="AD" clId="Web-{18D0FCC3-9726-62BF-9AC7-50BEFA955ABC}" dt="2026-07-06T18:51:22.131" v="49" actId="1076"/>
          <ac:spMkLst>
            <pc:docMk/>
            <pc:sldMk cId="408959746" sldId="268"/>
            <ac:spMk id="33" creationId="{D3FA0CDD-D321-7B55-6DC7-98E6516E961A}"/>
          </ac:spMkLst>
        </pc:spChg>
        <pc:spChg chg="mod">
          <ac:chgData name="Jaime Houssami" userId="S::jhoussami@glscrip.com::6f2a7a96-13b4-407e-8a11-64776d2b193d" providerId="AD" clId="Web-{18D0FCC3-9726-62BF-9AC7-50BEFA955ABC}" dt="2026-07-06T18:51:22.147" v="50" actId="1076"/>
          <ac:spMkLst>
            <pc:docMk/>
            <pc:sldMk cId="408959746" sldId="268"/>
            <ac:spMk id="35" creationId="{8A3A411D-0558-AC60-6F33-C0B92D69775C}"/>
          </ac:spMkLst>
        </pc:spChg>
        <pc:spChg chg="mod">
          <ac:chgData name="Jaime Houssami" userId="S::jhoussami@glscrip.com::6f2a7a96-13b4-407e-8a11-64776d2b193d" providerId="AD" clId="Web-{18D0FCC3-9726-62BF-9AC7-50BEFA955ABC}" dt="2026-07-06T18:51:22.163" v="51" actId="1076"/>
          <ac:spMkLst>
            <pc:docMk/>
            <pc:sldMk cId="408959746" sldId="268"/>
            <ac:spMk id="37" creationId="{68DB7858-D2B1-DF8C-D044-D8336F8A9076}"/>
          </ac:spMkLst>
        </pc:spChg>
        <pc:spChg chg="mod">
          <ac:chgData name="Jaime Houssami" userId="S::jhoussami@glscrip.com::6f2a7a96-13b4-407e-8a11-64776d2b193d" providerId="AD" clId="Web-{18D0FCC3-9726-62BF-9AC7-50BEFA955ABC}" dt="2026-07-06T18:51:24.585" v="52" actId="1076"/>
          <ac:spMkLst>
            <pc:docMk/>
            <pc:sldMk cId="408959746" sldId="268"/>
            <ac:spMk id="748" creationId="{07932E2A-4C9D-5DD5-DAA2-37EC4C0467B9}"/>
          </ac:spMkLst>
        </pc:spChg>
        <pc:picChg chg="mod">
          <ac:chgData name="Jaime Houssami" userId="S::jhoussami@glscrip.com::6f2a7a96-13b4-407e-8a11-64776d2b193d" providerId="AD" clId="Web-{18D0FCC3-9726-62BF-9AC7-50BEFA955ABC}" dt="2026-07-06T18:49:51.237" v="34" actId="1076"/>
          <ac:picMkLst>
            <pc:docMk/>
            <pc:sldMk cId="408959746" sldId="268"/>
            <ac:picMk id="2" creationId="{C0655CF7-7BC2-8F3E-89E8-6190B48C2EFE}"/>
          </ac:picMkLst>
        </pc:picChg>
        <pc:picChg chg="add mod">
          <ac:chgData name="Jaime Houssami" userId="S::jhoussami@glscrip.com::6f2a7a96-13b4-407e-8a11-64776d2b193d" providerId="AD" clId="Web-{18D0FCC3-9726-62BF-9AC7-50BEFA955ABC}" dt="2026-07-06T18:51:07.818" v="44" actId="1076"/>
          <ac:picMkLst>
            <pc:docMk/>
            <pc:sldMk cId="408959746" sldId="268"/>
            <ac:picMk id="4" creationId="{3D30AAC1-7CF8-6B3E-035C-FAF63988775E}"/>
          </ac:picMkLst>
        </pc:picChg>
        <pc:picChg chg="add mod">
          <ac:chgData name="Jaime Houssami" userId="S::jhoussami@glscrip.com::6f2a7a96-13b4-407e-8a11-64776d2b193d" providerId="AD" clId="Web-{18D0FCC3-9726-62BF-9AC7-50BEFA955ABC}" dt="2026-07-06T18:50:22.535" v="41" actId="1076"/>
          <ac:picMkLst>
            <pc:docMk/>
            <pc:sldMk cId="408959746" sldId="268"/>
            <ac:picMk id="5" creationId="{B63D3FA5-FD78-303D-80E4-B44C7EB204B8}"/>
          </ac:picMkLst>
        </pc:picChg>
      </pc:sldChg>
    </pc:docChg>
  </pc:docChgLst>
  <pc:docChgLst>
    <pc:chgData name="Jaime Houssami" userId="S::jhoussami@glscrip.com::6f2a7a96-13b4-407e-8a11-64776d2b193d" providerId="AD" clId="Web-{02BE5BB6-0255-6B95-6641-740E1A00D022}"/>
    <pc:docChg chg="addSld delSld modSld sldOrd">
      <pc:chgData name="Jaime Houssami" userId="S::jhoussami@glscrip.com::6f2a7a96-13b4-407e-8a11-64776d2b193d" providerId="AD" clId="Web-{02BE5BB6-0255-6B95-6641-740E1A00D022}" dt="2026-06-25T22:17:19.688" v="236" actId="1076"/>
      <pc:docMkLst>
        <pc:docMk/>
      </pc:docMkLst>
      <pc:sldChg chg="modSp">
        <pc:chgData name="Jaime Houssami" userId="S::jhoussami@glscrip.com::6f2a7a96-13b4-407e-8a11-64776d2b193d" providerId="AD" clId="Web-{02BE5BB6-0255-6B95-6641-740E1A00D022}" dt="2026-06-25T20:35:10.054" v="5" actId="20577"/>
        <pc:sldMkLst>
          <pc:docMk/>
          <pc:sldMk cId="0" sldId="256"/>
        </pc:sldMkLst>
        <pc:spChg chg="mod">
          <ac:chgData name="Jaime Houssami" userId="S::jhoussami@glscrip.com::6f2a7a96-13b4-407e-8a11-64776d2b193d" providerId="AD" clId="Web-{02BE5BB6-0255-6B95-6641-740E1A00D022}" dt="2026-06-25T20:35:10.054" v="5" actId="20577"/>
          <ac:spMkLst>
            <pc:docMk/>
            <pc:sldMk cId="0" sldId="256"/>
            <ac:spMk id="735" creationId="{00000000-0000-0000-0000-000000000000}"/>
          </ac:spMkLst>
        </pc:spChg>
      </pc:sldChg>
      <pc:sldChg chg="modSp">
        <pc:chgData name="Jaime Houssami" userId="S::jhoussami@glscrip.com::6f2a7a96-13b4-407e-8a11-64776d2b193d" providerId="AD" clId="Web-{02BE5BB6-0255-6B95-6641-740E1A00D022}" dt="2026-06-25T22:15:50.703" v="223" actId="20577"/>
        <pc:sldMkLst>
          <pc:docMk/>
          <pc:sldMk cId="0" sldId="257"/>
        </pc:sldMkLst>
        <pc:spChg chg="mod">
          <ac:chgData name="Jaime Houssami" userId="S::jhoussami@glscrip.com::6f2a7a96-13b4-407e-8a11-64776d2b193d" providerId="AD" clId="Web-{02BE5BB6-0255-6B95-6641-740E1A00D022}" dt="2026-06-25T22:15:50.703" v="223" actId="20577"/>
          <ac:spMkLst>
            <pc:docMk/>
            <pc:sldMk cId="0" sldId="257"/>
            <ac:spMk id="743" creationId="{00000000-0000-0000-0000-000000000000}"/>
          </ac:spMkLst>
        </pc:spChg>
      </pc:sldChg>
      <pc:sldChg chg="modSp">
        <pc:chgData name="Jaime Houssami" userId="S::jhoussami@glscrip.com::6f2a7a96-13b4-407e-8a11-64776d2b193d" providerId="AD" clId="Web-{02BE5BB6-0255-6B95-6641-740E1A00D022}" dt="2026-06-25T21:10:36.055" v="74" actId="20577"/>
        <pc:sldMkLst>
          <pc:docMk/>
          <pc:sldMk cId="0" sldId="260"/>
        </pc:sldMkLst>
        <pc:spChg chg="mod">
          <ac:chgData name="Jaime Houssami" userId="S::jhoussami@glscrip.com::6f2a7a96-13b4-407e-8a11-64776d2b193d" providerId="AD" clId="Web-{02BE5BB6-0255-6B95-6641-740E1A00D022}" dt="2026-06-25T21:10:36.055" v="74" actId="20577"/>
          <ac:spMkLst>
            <pc:docMk/>
            <pc:sldMk cId="0" sldId="260"/>
            <ac:spMk id="778" creationId="{00000000-0000-0000-0000-000000000000}"/>
          </ac:spMkLst>
        </pc:spChg>
      </pc:sldChg>
      <pc:sldChg chg="addSp delSp modSp">
        <pc:chgData name="Jaime Houssami" userId="S::jhoussami@glscrip.com::6f2a7a96-13b4-407e-8a11-64776d2b193d" providerId="AD" clId="Web-{02BE5BB6-0255-6B95-6641-740E1A00D022}" dt="2026-06-25T22:17:19.688" v="236" actId="1076"/>
        <pc:sldMkLst>
          <pc:docMk/>
          <pc:sldMk cId="0" sldId="261"/>
        </pc:sldMkLst>
        <pc:picChg chg="add mod">
          <ac:chgData name="Jaime Houssami" userId="S::jhoussami@glscrip.com::6f2a7a96-13b4-407e-8a11-64776d2b193d" providerId="AD" clId="Web-{02BE5BB6-0255-6B95-6641-740E1A00D022}" dt="2026-06-25T21:43:30.524" v="111" actId="1076"/>
          <ac:picMkLst>
            <pc:docMk/>
            <pc:sldMk cId="0" sldId="261"/>
            <ac:picMk id="2" creationId="{2412166C-DC39-1753-E49D-9A479BA4C6C1}"/>
          </ac:picMkLst>
        </pc:picChg>
      </pc:sldChg>
      <pc:sldChg chg="addSp delSp modSp add replId">
        <pc:chgData name="Jaime Houssami" userId="S::jhoussami@glscrip.com::6f2a7a96-13b4-407e-8a11-64776d2b193d" providerId="AD" clId="Web-{02BE5BB6-0255-6B95-6641-740E1A00D022}" dt="2026-06-25T21:00:25.337" v="70" actId="1076"/>
        <pc:sldMkLst>
          <pc:docMk/>
          <pc:sldMk cId="408959746" sldId="268"/>
        </pc:sldMkLst>
        <pc:spChg chg="mod">
          <ac:chgData name="Jaime Houssami" userId="S::jhoussami@glscrip.com::6f2a7a96-13b4-407e-8a11-64776d2b193d" providerId="AD" clId="Web-{02BE5BB6-0255-6B95-6641-740E1A00D022}" dt="2026-06-25T20:59:12.962" v="61" actId="20577"/>
          <ac:spMkLst>
            <pc:docMk/>
            <pc:sldMk cId="408959746" sldId="268"/>
            <ac:spMk id="27" creationId="{C4430946-C981-F569-477F-6BE634A6D26C}"/>
          </ac:spMkLst>
        </pc:spChg>
        <pc:spChg chg="mod">
          <ac:chgData name="Jaime Houssami" userId="S::jhoussami@glscrip.com::6f2a7a96-13b4-407e-8a11-64776d2b193d" providerId="AD" clId="Web-{02BE5BB6-0255-6B95-6641-740E1A00D022}" dt="2026-06-25T20:58:39.290" v="59" actId="20577"/>
          <ac:spMkLst>
            <pc:docMk/>
            <pc:sldMk cId="408959746" sldId="268"/>
            <ac:spMk id="29" creationId="{446BD1E5-9104-5175-B444-B7FA55C986CB}"/>
          </ac:spMkLst>
        </pc:spChg>
        <pc:spChg chg="mod">
          <ac:chgData name="Jaime Houssami" userId="S::jhoussami@glscrip.com::6f2a7a96-13b4-407e-8a11-64776d2b193d" providerId="AD" clId="Web-{02BE5BB6-0255-6B95-6641-740E1A00D022}" dt="2026-06-25T20:55:08.352" v="35" actId="20577"/>
          <ac:spMkLst>
            <pc:docMk/>
            <pc:sldMk cId="408959746" sldId="268"/>
            <ac:spMk id="31" creationId="{8411A622-DC5E-B1BF-40ED-5FF06B8D42CE}"/>
          </ac:spMkLst>
        </pc:spChg>
        <pc:spChg chg="mod">
          <ac:chgData name="Jaime Houssami" userId="S::jhoussami@glscrip.com::6f2a7a96-13b4-407e-8a11-64776d2b193d" providerId="AD" clId="Web-{02BE5BB6-0255-6B95-6641-740E1A00D022}" dt="2026-06-25T20:59:48.134" v="63" actId="20577"/>
          <ac:spMkLst>
            <pc:docMk/>
            <pc:sldMk cId="408959746" sldId="268"/>
            <ac:spMk id="33" creationId="{D3FA0CDD-D321-7B55-6DC7-98E6516E961A}"/>
          </ac:spMkLst>
        </pc:spChg>
        <pc:spChg chg="mod">
          <ac:chgData name="Jaime Houssami" userId="S::jhoussami@glscrip.com::6f2a7a96-13b4-407e-8a11-64776d2b193d" providerId="AD" clId="Web-{02BE5BB6-0255-6B95-6641-740E1A00D022}" dt="2026-06-25T20:56:45.633" v="46" actId="20577"/>
          <ac:spMkLst>
            <pc:docMk/>
            <pc:sldMk cId="408959746" sldId="268"/>
            <ac:spMk id="35" creationId="{8A3A411D-0558-AC60-6F33-C0B92D69775C}"/>
          </ac:spMkLst>
        </pc:spChg>
        <pc:spChg chg="mod">
          <ac:chgData name="Jaime Houssami" userId="S::jhoussami@glscrip.com::6f2a7a96-13b4-407e-8a11-64776d2b193d" providerId="AD" clId="Web-{02BE5BB6-0255-6B95-6641-740E1A00D022}" dt="2026-06-25T20:59:16.759" v="62" actId="20577"/>
          <ac:spMkLst>
            <pc:docMk/>
            <pc:sldMk cId="408959746" sldId="268"/>
            <ac:spMk id="37" creationId="{68DB7858-D2B1-DF8C-D044-D8336F8A9076}"/>
          </ac:spMkLst>
        </pc:spChg>
        <pc:spChg chg="mod">
          <ac:chgData name="Jaime Houssami" userId="S::jhoussami@glscrip.com::6f2a7a96-13b4-407e-8a11-64776d2b193d" providerId="AD" clId="Web-{02BE5BB6-0255-6B95-6641-740E1A00D022}" dt="2026-06-25T20:36:23.742" v="13" actId="20577"/>
          <ac:spMkLst>
            <pc:docMk/>
            <pc:sldMk cId="408959746" sldId="268"/>
            <ac:spMk id="749" creationId="{BE89F397-9A5B-E68F-905E-DE1BB845F772}"/>
          </ac:spMkLst>
        </pc:spChg>
        <pc:spChg chg="mod">
          <ac:chgData name="Jaime Houssami" userId="S::jhoussami@glscrip.com::6f2a7a96-13b4-407e-8a11-64776d2b193d" providerId="AD" clId="Web-{02BE5BB6-0255-6B95-6641-740E1A00D022}" dt="2026-06-25T20:39:08.367" v="21" actId="20577"/>
          <ac:spMkLst>
            <pc:docMk/>
            <pc:sldMk cId="408959746" sldId="268"/>
            <ac:spMk id="750" creationId="{BC00E605-400E-1A20-BFA3-F12ADA7A4A12}"/>
          </ac:spMkLst>
        </pc:spChg>
        <pc:picChg chg="add mod">
          <ac:chgData name="Jaime Houssami" userId="S::jhoussami@glscrip.com::6f2a7a96-13b4-407e-8a11-64776d2b193d" providerId="AD" clId="Web-{02BE5BB6-0255-6B95-6641-740E1A00D022}" dt="2026-06-25T21:00:25.337" v="70" actId="1076"/>
          <ac:picMkLst>
            <pc:docMk/>
            <pc:sldMk cId="408959746" sldId="268"/>
            <ac:picMk id="2" creationId="{C0655CF7-7BC2-8F3E-89E8-6190B48C2EFE}"/>
          </ac:picMkLst>
        </pc:picChg>
      </pc:sldChg>
      <pc:sldChg chg="add replId">
        <pc:chgData name="Jaime Houssami" userId="S::jhoussami@glscrip.com::6f2a7a96-13b4-407e-8a11-64776d2b193d" providerId="AD" clId="Web-{02BE5BB6-0255-6B95-6641-740E1A00D022}" dt="2026-06-25T21:11:32.962" v="77"/>
        <pc:sldMkLst>
          <pc:docMk/>
          <pc:sldMk cId="409951268" sldId="269"/>
        </pc:sldMkLst>
      </pc:sldChg>
      <pc:sldChg chg="addSp delSp modSp add ord replId">
        <pc:chgData name="Jaime Houssami" userId="S::jhoussami@glscrip.com::6f2a7a96-13b4-407e-8a11-64776d2b193d" providerId="AD" clId="Web-{02BE5BB6-0255-6B95-6641-740E1A00D022}" dt="2026-06-25T22:16:42.078" v="231"/>
        <pc:sldMkLst>
          <pc:docMk/>
          <pc:sldMk cId="1516121986" sldId="271"/>
        </pc:sldMkLst>
        <pc:spChg chg="add mod">
          <ac:chgData name="Jaime Houssami" userId="S::jhoussami@glscrip.com::6f2a7a96-13b4-407e-8a11-64776d2b193d" providerId="AD" clId="Web-{02BE5BB6-0255-6B95-6641-740E1A00D022}" dt="2026-06-25T22:16:07.656" v="230" actId="1076"/>
          <ac:spMkLst>
            <pc:docMk/>
            <pc:sldMk cId="1516121986" sldId="271"/>
            <ac:spMk id="8" creationId="{F528A3EE-4ADE-023C-3B68-B700BDA1FFC0}"/>
          </ac:spMkLst>
        </pc:spChg>
        <pc:spChg chg="add mod">
          <ac:chgData name="Jaime Houssami" userId="S::jhoussami@glscrip.com::6f2a7a96-13b4-407e-8a11-64776d2b193d" providerId="AD" clId="Web-{02BE5BB6-0255-6B95-6641-740E1A00D022}" dt="2026-06-25T22:14:29.985" v="208" actId="1076"/>
          <ac:spMkLst>
            <pc:docMk/>
            <pc:sldMk cId="1516121986" sldId="271"/>
            <ac:spMk id="10" creationId="{FD9F76DA-E59F-8CDE-140C-93A0DCF55737}"/>
          </ac:spMkLst>
        </pc:spChg>
        <pc:spChg chg="add del mod">
          <ac:chgData name="Jaime Houssami" userId="S::jhoussami@glscrip.com::6f2a7a96-13b4-407e-8a11-64776d2b193d" providerId="AD" clId="Web-{02BE5BB6-0255-6B95-6641-740E1A00D022}" dt="2026-06-25T22:13:40.578" v="196" actId="1076"/>
          <ac:spMkLst>
            <pc:docMk/>
            <pc:sldMk cId="1516121986" sldId="271"/>
            <ac:spMk id="765" creationId="{98FAF471-D139-C300-DA17-213CBFBAA5C3}"/>
          </ac:spMkLst>
        </pc:spChg>
        <pc:picChg chg="add mod">
          <ac:chgData name="Jaime Houssami" userId="S::jhoussami@glscrip.com::6f2a7a96-13b4-407e-8a11-64776d2b193d" providerId="AD" clId="Web-{02BE5BB6-0255-6B95-6641-740E1A00D022}" dt="2026-06-25T22:10:50.469" v="165" actId="1076"/>
          <ac:picMkLst>
            <pc:docMk/>
            <pc:sldMk cId="1516121986" sldId="271"/>
            <ac:picMk id="4" creationId="{14E48D09-FAC5-3195-79F2-3429522F2AD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g26fe8db3624_1_39: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33" name="Google Shape;733;g26fe8db3624_1_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
        <p:cNvGrpSpPr/>
        <p:nvPr/>
      </p:nvGrpSpPr>
      <p:grpSpPr>
        <a:xfrm>
          <a:off x="0" y="0"/>
          <a:ext cx="0" cy="0"/>
          <a:chOff x="0" y="0"/>
          <a:chExt cx="0" cy="0"/>
        </a:xfrm>
      </p:grpSpPr>
      <p:sp>
        <p:nvSpPr>
          <p:cNvPr id="791" name="Google Shape;791;g2d152161681_0_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2" name="Google Shape;792;g2d152161681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
        <p:cNvGrpSpPr/>
        <p:nvPr/>
      </p:nvGrpSpPr>
      <p:grpSpPr>
        <a:xfrm>
          <a:off x="0" y="0"/>
          <a:ext cx="0" cy="0"/>
          <a:chOff x="0" y="0"/>
          <a:chExt cx="0" cy="0"/>
        </a:xfrm>
      </p:grpSpPr>
      <p:sp>
        <p:nvSpPr>
          <p:cNvPr id="791" name="Google Shape;791;g2d152161681_0_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2" name="Google Shape;792;g2d152161681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072179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g2e1320183dd_1_1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7" name="Google Shape;807;g2e1320183dd_1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p:cNvGrpSpPr/>
        <p:nvPr/>
      </p:nvGrpSpPr>
      <p:grpSpPr>
        <a:xfrm>
          <a:off x="0" y="0"/>
          <a:ext cx="0" cy="0"/>
          <a:chOff x="0" y="0"/>
          <a:chExt cx="0" cy="0"/>
        </a:xfrm>
      </p:grpSpPr>
      <p:sp>
        <p:nvSpPr>
          <p:cNvPr id="828" name="Google Shape;828;g2db10c24e07_0_5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9" name="Google Shape;829;g2db10c24e07_0_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
          <a:extLst>
            <a:ext uri="{FF2B5EF4-FFF2-40B4-BE49-F238E27FC236}">
              <a16:creationId xmlns:a16="http://schemas.microsoft.com/office/drawing/2014/main" id="{339D15EC-A8C7-6813-78A0-F89606D75089}"/>
            </a:ext>
          </a:extLst>
        </p:cNvPr>
        <p:cNvGrpSpPr/>
        <p:nvPr/>
      </p:nvGrpSpPr>
      <p:grpSpPr>
        <a:xfrm>
          <a:off x="0" y="0"/>
          <a:ext cx="0" cy="0"/>
          <a:chOff x="0" y="0"/>
          <a:chExt cx="0" cy="0"/>
        </a:xfrm>
      </p:grpSpPr>
      <p:sp>
        <p:nvSpPr>
          <p:cNvPr id="761" name="Google Shape;761;g26fe8db3624_1_703:notes">
            <a:extLst>
              <a:ext uri="{FF2B5EF4-FFF2-40B4-BE49-F238E27FC236}">
                <a16:creationId xmlns:a16="http://schemas.microsoft.com/office/drawing/2014/main" id="{4B8E0423-0ECB-5CC2-AB74-1464B33150B3}"/>
              </a:ext>
            </a:extLst>
          </p:cNvPr>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62" name="Google Shape;762;g26fe8db3624_1_703:notes">
            <a:extLst>
              <a:ext uri="{FF2B5EF4-FFF2-40B4-BE49-F238E27FC236}">
                <a16:creationId xmlns:a16="http://schemas.microsoft.com/office/drawing/2014/main" id="{011FEEB1-50F1-6174-46BD-4B5F325CB1C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332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g26fe8db3624_1_691: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0" name="Google Shape;740;g26fe8db3624_1_6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a:extLst>
            <a:ext uri="{FF2B5EF4-FFF2-40B4-BE49-F238E27FC236}">
              <a16:creationId xmlns:a16="http://schemas.microsoft.com/office/drawing/2014/main" id="{A8D92A65-C03B-ADF6-C20E-392676FD613B}"/>
            </a:ext>
          </a:extLst>
        </p:cNvPr>
        <p:cNvGrpSpPr/>
        <p:nvPr/>
      </p:nvGrpSpPr>
      <p:grpSpPr>
        <a:xfrm>
          <a:off x="0" y="0"/>
          <a:ext cx="0" cy="0"/>
          <a:chOff x="0" y="0"/>
          <a:chExt cx="0" cy="0"/>
        </a:xfrm>
      </p:grpSpPr>
      <p:sp>
        <p:nvSpPr>
          <p:cNvPr id="745" name="Google Shape;745;g26fe8db3624_1_697:notes">
            <a:extLst>
              <a:ext uri="{FF2B5EF4-FFF2-40B4-BE49-F238E27FC236}">
                <a16:creationId xmlns:a16="http://schemas.microsoft.com/office/drawing/2014/main" id="{D90B3486-2E8F-C5A7-4F8D-903192B59E13}"/>
              </a:ext>
            </a:extLst>
          </p:cNvPr>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6" name="Google Shape;746;g26fe8db3624_1_697:notes">
            <a:extLst>
              <a:ext uri="{FF2B5EF4-FFF2-40B4-BE49-F238E27FC236}">
                <a16:creationId xmlns:a16="http://schemas.microsoft.com/office/drawing/2014/main" id="{A35F6347-1F17-5651-9076-BC14E7796D4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92620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p:cNvGrpSpPr/>
        <p:nvPr/>
      </p:nvGrpSpPr>
      <p:grpSpPr>
        <a:xfrm>
          <a:off x="0" y="0"/>
          <a:ext cx="0" cy="0"/>
          <a:chOff x="0" y="0"/>
          <a:chExt cx="0" cy="0"/>
        </a:xfrm>
      </p:grpSpPr>
      <p:sp>
        <p:nvSpPr>
          <p:cNvPr id="745" name="Google Shape;745;g26fe8db3624_1_697: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6" name="Google Shape;746;g26fe8db3624_1_6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23616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a:extLst>
            <a:ext uri="{FF2B5EF4-FFF2-40B4-BE49-F238E27FC236}">
              <a16:creationId xmlns:a16="http://schemas.microsoft.com/office/drawing/2014/main" id="{50A17FD6-3C5E-2E16-6D04-3FC75D3EBFE0}"/>
            </a:ext>
          </a:extLst>
        </p:cNvPr>
        <p:cNvGrpSpPr/>
        <p:nvPr/>
      </p:nvGrpSpPr>
      <p:grpSpPr>
        <a:xfrm>
          <a:off x="0" y="0"/>
          <a:ext cx="0" cy="0"/>
          <a:chOff x="0" y="0"/>
          <a:chExt cx="0" cy="0"/>
        </a:xfrm>
      </p:grpSpPr>
      <p:sp>
        <p:nvSpPr>
          <p:cNvPr id="745" name="Google Shape;745;g26fe8db3624_1_697:notes">
            <a:extLst>
              <a:ext uri="{FF2B5EF4-FFF2-40B4-BE49-F238E27FC236}">
                <a16:creationId xmlns:a16="http://schemas.microsoft.com/office/drawing/2014/main" id="{F11C1E28-CFAA-EB0B-015C-26BAEBE8B399}"/>
              </a:ext>
            </a:extLst>
          </p:cNvPr>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6" name="Google Shape;746;g26fe8db3624_1_697:notes">
            <a:extLst>
              <a:ext uri="{FF2B5EF4-FFF2-40B4-BE49-F238E27FC236}">
                <a16:creationId xmlns:a16="http://schemas.microsoft.com/office/drawing/2014/main" id="{85503329-A6BF-B440-E844-441BEAC3C35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583386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a:extLst>
            <a:ext uri="{FF2B5EF4-FFF2-40B4-BE49-F238E27FC236}">
              <a16:creationId xmlns:a16="http://schemas.microsoft.com/office/drawing/2014/main" id="{2C5E4154-8B23-5F90-B832-9A9E5AE9ACC7}"/>
            </a:ext>
          </a:extLst>
        </p:cNvPr>
        <p:cNvGrpSpPr/>
        <p:nvPr/>
      </p:nvGrpSpPr>
      <p:grpSpPr>
        <a:xfrm>
          <a:off x="0" y="0"/>
          <a:ext cx="0" cy="0"/>
          <a:chOff x="0" y="0"/>
          <a:chExt cx="0" cy="0"/>
        </a:xfrm>
      </p:grpSpPr>
      <p:sp>
        <p:nvSpPr>
          <p:cNvPr id="745" name="Google Shape;745;g26fe8db3624_1_697:notes">
            <a:extLst>
              <a:ext uri="{FF2B5EF4-FFF2-40B4-BE49-F238E27FC236}">
                <a16:creationId xmlns:a16="http://schemas.microsoft.com/office/drawing/2014/main" id="{F4DFAE44-3166-695A-4C39-47C3A6C81C09}"/>
              </a:ext>
            </a:extLst>
          </p:cNvPr>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6" name="Google Shape;746;g26fe8db3624_1_697:notes">
            <a:extLst>
              <a:ext uri="{FF2B5EF4-FFF2-40B4-BE49-F238E27FC236}">
                <a16:creationId xmlns:a16="http://schemas.microsoft.com/office/drawing/2014/main" id="{1D566689-7CD3-D8CD-3708-FBBA96DC9A6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74547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
        <p:cNvGrpSpPr/>
        <p:nvPr/>
      </p:nvGrpSpPr>
      <p:grpSpPr>
        <a:xfrm>
          <a:off x="0" y="0"/>
          <a:ext cx="0" cy="0"/>
          <a:chOff x="0" y="0"/>
          <a:chExt cx="0" cy="0"/>
        </a:xfrm>
      </p:grpSpPr>
      <p:sp>
        <p:nvSpPr>
          <p:cNvPr id="761" name="Google Shape;761;g26fe8db3624_1_70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62" name="Google Shape;762;g26fe8db3624_1_7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g2db10c24e07_0_2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70" name="Google Shape;770;g2db10c24e07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7_Title Slide 6">
  <p:cSld name="7_Title Slide 6">
    <p:spTree>
      <p:nvGrpSpPr>
        <p:cNvPr id="1" name="Shape 55"/>
        <p:cNvGrpSpPr/>
        <p:nvPr/>
      </p:nvGrpSpPr>
      <p:grpSpPr>
        <a:xfrm>
          <a:off x="0" y="0"/>
          <a:ext cx="0" cy="0"/>
          <a:chOff x="0" y="0"/>
          <a:chExt cx="0" cy="0"/>
        </a:xfrm>
      </p:grpSpPr>
      <p:sp>
        <p:nvSpPr>
          <p:cNvPr id="56" name="Google Shape;56;p14"/>
          <p:cNvSpPr/>
          <p:nvPr/>
        </p:nvSpPr>
        <p:spPr>
          <a:xfrm>
            <a:off x="0" y="0"/>
            <a:ext cx="9144000" cy="4569000"/>
          </a:xfrm>
          <a:prstGeom prst="rect">
            <a:avLst/>
          </a:prstGeom>
          <a:gradFill>
            <a:gsLst>
              <a:gs pos="0">
                <a:schemeClr val="accent4"/>
              </a:gs>
              <a:gs pos="40000">
                <a:srgbClr val="EC3649"/>
              </a:gs>
              <a:gs pos="71000">
                <a:schemeClr val="accent5"/>
              </a:gs>
              <a:gs pos="100000">
                <a:schemeClr val="accent5"/>
              </a:gs>
            </a:gsLst>
            <a:lin ang="1800004"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7" name="Google Shape;57;p14"/>
          <p:cNvSpPr txBox="1">
            <a:spLocks noGrp="1"/>
          </p:cNvSpPr>
          <p:nvPr>
            <p:ph type="ctrTitle"/>
          </p:nvPr>
        </p:nvSpPr>
        <p:spPr>
          <a:xfrm>
            <a:off x="674683" y="1981201"/>
            <a:ext cx="6858000" cy="14589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Clr>
                <a:schemeClr val="lt1"/>
              </a:buClr>
              <a:buSzPts val="3800"/>
              <a:buFont typeface="Roboto"/>
              <a:buNone/>
              <a:defRPr sz="3800" b="1" i="0">
                <a:solidFill>
                  <a:schemeClr val="lt1"/>
                </a:solidFill>
                <a:latin typeface="Roboto"/>
                <a:ea typeface="Roboto"/>
                <a:cs typeface="Roboto"/>
                <a:sym typeface="Roboto"/>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8" name="Google Shape;58;p14"/>
          <p:cNvSpPr txBox="1">
            <a:spLocks noGrp="1"/>
          </p:cNvSpPr>
          <p:nvPr>
            <p:ph type="subTitle" idx="1"/>
          </p:nvPr>
        </p:nvSpPr>
        <p:spPr>
          <a:xfrm>
            <a:off x="674683" y="3509298"/>
            <a:ext cx="6858000" cy="353400"/>
          </a:xfrm>
          <a:prstGeom prst="rect">
            <a:avLst/>
          </a:prstGeom>
          <a:noFill/>
          <a:ln>
            <a:noFill/>
          </a:ln>
        </p:spPr>
        <p:txBody>
          <a:bodyPr spcFirstLastPara="1" wrap="square" lIns="68575" tIns="34275" rIns="68575" bIns="34275" anchor="t" anchorCtr="0">
            <a:noAutofit/>
          </a:bodyPr>
          <a:lstStyle>
            <a:lvl1pPr lvl="0" algn="l" rtl="0">
              <a:lnSpc>
                <a:spcPct val="90000"/>
              </a:lnSpc>
              <a:spcBef>
                <a:spcPts val="800"/>
              </a:spcBef>
              <a:spcAft>
                <a:spcPts val="0"/>
              </a:spcAft>
              <a:buClr>
                <a:schemeClr val="lt1"/>
              </a:buClr>
              <a:buSzPts val="1200"/>
              <a:buNone/>
              <a:defRPr sz="1200">
                <a:solidFill>
                  <a:schemeClr val="lt1"/>
                </a:solidFill>
                <a:latin typeface="Open Sans"/>
                <a:ea typeface="Open Sans"/>
                <a:cs typeface="Open Sans"/>
                <a:sym typeface="Open Sans"/>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59" name="Google Shape;59;p14"/>
          <p:cNvPicPr preferRelativeResize="0"/>
          <p:nvPr/>
        </p:nvPicPr>
        <p:blipFill rotWithShape="1">
          <a:blip r:embed="rId2">
            <a:alphaModFix/>
          </a:blip>
          <a:srcRect t="845" b="855"/>
          <a:stretch/>
        </p:blipFill>
        <p:spPr>
          <a:xfrm>
            <a:off x="5518475" y="1280800"/>
            <a:ext cx="2937926" cy="260577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7_Section Title Grey">
  <p:cSld name="7_Section Title Grey">
    <p:bg>
      <p:bgPr>
        <a:gradFill>
          <a:gsLst>
            <a:gs pos="0">
              <a:schemeClr val="accent5"/>
            </a:gs>
            <a:gs pos="38000">
              <a:srgbClr val="A62E86"/>
            </a:gs>
            <a:gs pos="71000">
              <a:schemeClr val="accent6"/>
            </a:gs>
            <a:gs pos="100000">
              <a:schemeClr val="accent6"/>
            </a:gs>
          </a:gsLst>
          <a:lin ang="599887" scaled="0"/>
        </a:gradFill>
        <a:effectLst/>
      </p:bgPr>
    </p:bg>
    <p:spTree>
      <p:nvGrpSpPr>
        <p:cNvPr id="1" name="Shape 104"/>
        <p:cNvGrpSpPr/>
        <p:nvPr/>
      </p:nvGrpSpPr>
      <p:grpSpPr>
        <a:xfrm>
          <a:off x="0" y="0"/>
          <a:ext cx="0" cy="0"/>
          <a:chOff x="0" y="0"/>
          <a:chExt cx="0" cy="0"/>
        </a:xfrm>
      </p:grpSpPr>
      <p:sp>
        <p:nvSpPr>
          <p:cNvPr id="105" name="Google Shape;105;p24"/>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b="0" i="0" u="none" strike="noStrike" cap="none">
                <a:solidFill>
                  <a:schemeClr val="lt1"/>
                </a:solidFill>
                <a:latin typeface="Arial"/>
                <a:ea typeface="Arial"/>
                <a:cs typeface="Arial"/>
                <a:sym typeface="Arial"/>
              </a:defRPr>
            </a:lvl1pPr>
            <a:lvl2pPr marL="0" lvl="1" indent="0" algn="l" rtl="0">
              <a:spcBef>
                <a:spcPts val="0"/>
              </a:spcBef>
              <a:buNone/>
              <a:defRPr sz="900" b="0" i="0" u="none" strike="noStrike" cap="none">
                <a:solidFill>
                  <a:schemeClr val="lt1"/>
                </a:solidFill>
                <a:latin typeface="Arial"/>
                <a:ea typeface="Arial"/>
                <a:cs typeface="Arial"/>
                <a:sym typeface="Arial"/>
              </a:defRPr>
            </a:lvl2pPr>
            <a:lvl3pPr marL="0" lvl="2" indent="0" algn="l" rtl="0">
              <a:spcBef>
                <a:spcPts val="0"/>
              </a:spcBef>
              <a:buNone/>
              <a:defRPr sz="900" b="0" i="0" u="none" strike="noStrike" cap="none">
                <a:solidFill>
                  <a:schemeClr val="lt1"/>
                </a:solidFill>
                <a:latin typeface="Arial"/>
                <a:ea typeface="Arial"/>
                <a:cs typeface="Arial"/>
                <a:sym typeface="Arial"/>
              </a:defRPr>
            </a:lvl3pPr>
            <a:lvl4pPr marL="0" lvl="3" indent="0" algn="l" rtl="0">
              <a:spcBef>
                <a:spcPts val="0"/>
              </a:spcBef>
              <a:buNone/>
              <a:defRPr sz="900" b="0" i="0" u="none" strike="noStrike" cap="none">
                <a:solidFill>
                  <a:schemeClr val="lt1"/>
                </a:solidFill>
                <a:latin typeface="Arial"/>
                <a:ea typeface="Arial"/>
                <a:cs typeface="Arial"/>
                <a:sym typeface="Arial"/>
              </a:defRPr>
            </a:lvl4pPr>
            <a:lvl5pPr marL="0" lvl="4" indent="0" algn="l" rtl="0">
              <a:spcBef>
                <a:spcPts val="0"/>
              </a:spcBef>
              <a:buNone/>
              <a:defRPr sz="900" b="0" i="0" u="none" strike="noStrike" cap="none">
                <a:solidFill>
                  <a:schemeClr val="lt1"/>
                </a:solidFill>
                <a:latin typeface="Arial"/>
                <a:ea typeface="Arial"/>
                <a:cs typeface="Arial"/>
                <a:sym typeface="Arial"/>
              </a:defRPr>
            </a:lvl5pPr>
            <a:lvl6pPr marL="0" lvl="5" indent="0" algn="l" rtl="0">
              <a:spcBef>
                <a:spcPts val="0"/>
              </a:spcBef>
              <a:buNone/>
              <a:defRPr sz="900" b="0" i="0" u="none" strike="noStrike" cap="none">
                <a:solidFill>
                  <a:schemeClr val="lt1"/>
                </a:solidFill>
                <a:latin typeface="Arial"/>
                <a:ea typeface="Arial"/>
                <a:cs typeface="Arial"/>
                <a:sym typeface="Arial"/>
              </a:defRPr>
            </a:lvl6pPr>
            <a:lvl7pPr marL="0" lvl="6" indent="0" algn="l" rtl="0">
              <a:spcBef>
                <a:spcPts val="0"/>
              </a:spcBef>
              <a:buNone/>
              <a:defRPr sz="900" b="0" i="0" u="none" strike="noStrike" cap="none">
                <a:solidFill>
                  <a:schemeClr val="lt1"/>
                </a:solidFill>
                <a:latin typeface="Arial"/>
                <a:ea typeface="Arial"/>
                <a:cs typeface="Arial"/>
                <a:sym typeface="Arial"/>
              </a:defRPr>
            </a:lvl7pPr>
            <a:lvl8pPr marL="0" lvl="7" indent="0" algn="l" rtl="0">
              <a:spcBef>
                <a:spcPts val="0"/>
              </a:spcBef>
              <a:buNone/>
              <a:defRPr sz="900" b="0" i="0" u="none" strike="noStrike" cap="none">
                <a:solidFill>
                  <a:schemeClr val="lt1"/>
                </a:solidFill>
                <a:latin typeface="Arial"/>
                <a:ea typeface="Arial"/>
                <a:cs typeface="Arial"/>
                <a:sym typeface="Arial"/>
              </a:defRPr>
            </a:lvl8pPr>
            <a:lvl9pPr marL="0" lvl="8" indent="0" algn="l" rtl="0">
              <a:spcBef>
                <a:spcPts val="0"/>
              </a:spcBef>
              <a:buNone/>
              <a:defRPr sz="900" b="0" i="0" u="none" strike="noStrike" cap="none">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06" name="Google Shape;106;p24"/>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b="0" i="0" u="none" strike="noStrike" cap="none">
                <a:solidFill>
                  <a:schemeClr val="lt1"/>
                </a:solidFill>
                <a:latin typeface="Arial"/>
                <a:ea typeface="Arial"/>
                <a:cs typeface="Arial"/>
                <a:sym typeface="Arial"/>
              </a:rPr>
              <a:t>PROPRIETARY &amp; CONFIDENTIAL</a:t>
            </a:r>
            <a:endParaRPr sz="1100"/>
          </a:p>
        </p:txBody>
      </p:sp>
      <p:sp>
        <p:nvSpPr>
          <p:cNvPr id="107" name="Google Shape;107;p24"/>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marR="0" lvl="0" algn="ctr" rtl="0">
              <a:lnSpc>
                <a:spcPct val="90000"/>
              </a:lnSpc>
              <a:spcBef>
                <a:spcPts val="0"/>
              </a:spcBef>
              <a:spcAft>
                <a:spcPts val="0"/>
              </a:spcAft>
              <a:buClr>
                <a:schemeClr val="lt1"/>
              </a:buClr>
              <a:buSzPts val="3000"/>
              <a:buFont typeface="Roboto"/>
              <a:buNone/>
              <a:defRPr sz="30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08" name="Google Shape;108;p24"/>
          <p:cNvSpPr txBox="1">
            <a:spLocks noGrp="1"/>
          </p:cNvSpPr>
          <p:nvPr>
            <p:ph type="subTitle" idx="1"/>
          </p:nvPr>
        </p:nvSpPr>
        <p:spPr>
          <a:xfrm>
            <a:off x="1143000" y="2757975"/>
            <a:ext cx="6858000" cy="1128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500"/>
              <a:buFont typeface="Arial"/>
              <a:buNone/>
              <a:defRPr sz="15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pic>
        <p:nvPicPr>
          <p:cNvPr id="109" name="Google Shape;109;p24"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5_Image/Content Orange">
  <p:cSld name="5_Image/Content Orange">
    <p:bg>
      <p:bgPr>
        <a:gradFill>
          <a:gsLst>
            <a:gs pos="0">
              <a:schemeClr val="accent4"/>
            </a:gs>
            <a:gs pos="52999">
              <a:schemeClr val="accent4"/>
            </a:gs>
            <a:gs pos="80000">
              <a:srgbClr val="EC3649"/>
            </a:gs>
            <a:gs pos="100000">
              <a:schemeClr val="accent5"/>
            </a:gs>
          </a:gsLst>
          <a:lin ang="0" scaled="0"/>
        </a:gradFill>
        <a:effectLst/>
      </p:bgPr>
    </p:bg>
    <p:spTree>
      <p:nvGrpSpPr>
        <p:cNvPr id="1" name="Shape 698"/>
        <p:cNvGrpSpPr/>
        <p:nvPr/>
      </p:nvGrpSpPr>
      <p:grpSpPr>
        <a:xfrm>
          <a:off x="0" y="0"/>
          <a:ext cx="0" cy="0"/>
          <a:chOff x="0" y="0"/>
          <a:chExt cx="0" cy="0"/>
        </a:xfrm>
      </p:grpSpPr>
      <p:sp>
        <p:nvSpPr>
          <p:cNvPr id="699" name="Google Shape;699;p116"/>
          <p:cNvSpPr txBox="1">
            <a:spLocks noGrp="1"/>
          </p:cNvSpPr>
          <p:nvPr>
            <p:ph type="title"/>
          </p:nvPr>
        </p:nvSpPr>
        <p:spPr>
          <a:xfrm>
            <a:off x="5097066"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700" name="Google Shape;700;p116"/>
          <p:cNvSpPr>
            <a:spLocks noGrp="1"/>
          </p:cNvSpPr>
          <p:nvPr>
            <p:ph type="pic" idx="2"/>
          </p:nvPr>
        </p:nvSpPr>
        <p:spPr>
          <a:xfrm>
            <a:off x="0" y="1"/>
            <a:ext cx="4572000" cy="5143500"/>
          </a:xfrm>
          <a:prstGeom prst="rect">
            <a:avLst/>
          </a:prstGeom>
          <a:solidFill>
            <a:schemeClr val="lt1"/>
          </a:solidFill>
          <a:ln>
            <a:noFill/>
          </a:ln>
        </p:spPr>
      </p:sp>
      <p:sp>
        <p:nvSpPr>
          <p:cNvPr id="701" name="Google Shape;701;p116"/>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702" name="Google Shape;702;p116"/>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703" name="Google Shape;703;p116"/>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704" name="Google Shape;704;p116"/>
          <p:cNvSpPr txBox="1">
            <a:spLocks noGrp="1"/>
          </p:cNvSpPr>
          <p:nvPr>
            <p:ph type="body" idx="1"/>
          </p:nvPr>
        </p:nvSpPr>
        <p:spPr>
          <a:xfrm>
            <a:off x="5097065"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5_Text/Text Orange">
  <p:cSld name="5_Text/Text Orange">
    <p:bg>
      <p:bgPr>
        <a:gradFill>
          <a:gsLst>
            <a:gs pos="0">
              <a:schemeClr val="accent4"/>
            </a:gs>
            <a:gs pos="21000">
              <a:srgbClr val="EC3649"/>
            </a:gs>
            <a:gs pos="58999">
              <a:schemeClr val="accent5"/>
            </a:gs>
            <a:gs pos="100000">
              <a:schemeClr val="accent5"/>
            </a:gs>
          </a:gsLst>
          <a:lin ang="0" scaled="0"/>
        </a:gradFill>
        <a:effectLst/>
      </p:bgPr>
    </p:bg>
    <p:spTree>
      <p:nvGrpSpPr>
        <p:cNvPr id="1" name="Shape 705"/>
        <p:cNvGrpSpPr/>
        <p:nvPr/>
      </p:nvGrpSpPr>
      <p:grpSpPr>
        <a:xfrm>
          <a:off x="0" y="0"/>
          <a:ext cx="0" cy="0"/>
          <a:chOff x="0" y="0"/>
          <a:chExt cx="0" cy="0"/>
        </a:xfrm>
      </p:grpSpPr>
      <p:sp>
        <p:nvSpPr>
          <p:cNvPr id="706" name="Google Shape;706;p117"/>
          <p:cNvSpPr/>
          <p:nvPr/>
        </p:nvSpPr>
        <p:spPr>
          <a:xfrm>
            <a:off x="4572001" y="0"/>
            <a:ext cx="4572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707" name="Google Shape;707;p117"/>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708" name="Google Shape;708;p117"/>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709" name="Google Shape;709;p117"/>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sp>
        <p:nvSpPr>
          <p:cNvPr id="710" name="Google Shape;710;p117"/>
          <p:cNvSpPr txBox="1">
            <a:spLocks noGrp="1"/>
          </p:cNvSpPr>
          <p:nvPr>
            <p:ph type="body" idx="1"/>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711" name="Google Shape;711;p117"/>
          <p:cNvSpPr txBox="1">
            <a:spLocks noGrp="1"/>
          </p:cNvSpPr>
          <p:nvPr>
            <p:ph type="body" idx="2"/>
          </p:nvPr>
        </p:nvSpPr>
        <p:spPr>
          <a:xfrm>
            <a:off x="5122070" y="854869"/>
            <a:ext cx="3471900" cy="3546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712" name="Google Shape;712;p117"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5_Content/Image Orange ALT">
  <p:cSld name="5_Content/Image Orange ALT">
    <p:spTree>
      <p:nvGrpSpPr>
        <p:cNvPr id="1" name="Shape 713"/>
        <p:cNvGrpSpPr/>
        <p:nvPr/>
      </p:nvGrpSpPr>
      <p:grpSpPr>
        <a:xfrm>
          <a:off x="0" y="0"/>
          <a:ext cx="0" cy="0"/>
          <a:chOff x="0" y="0"/>
          <a:chExt cx="0" cy="0"/>
        </a:xfrm>
      </p:grpSpPr>
      <p:sp>
        <p:nvSpPr>
          <p:cNvPr id="714" name="Google Shape;714;p118"/>
          <p:cNvSpPr>
            <a:spLocks noGrp="1"/>
          </p:cNvSpPr>
          <p:nvPr>
            <p:ph type="pic" idx="2"/>
          </p:nvPr>
        </p:nvSpPr>
        <p:spPr>
          <a:xfrm>
            <a:off x="3381375" y="1"/>
            <a:ext cx="5762700" cy="5143500"/>
          </a:xfrm>
          <a:prstGeom prst="rect">
            <a:avLst/>
          </a:prstGeom>
          <a:solidFill>
            <a:schemeClr val="lt1"/>
          </a:solidFill>
          <a:ln>
            <a:noFill/>
          </a:ln>
        </p:spPr>
      </p:sp>
      <p:sp>
        <p:nvSpPr>
          <p:cNvPr id="715" name="Google Shape;715;p118"/>
          <p:cNvSpPr/>
          <p:nvPr/>
        </p:nvSpPr>
        <p:spPr>
          <a:xfrm>
            <a:off x="0" y="-1"/>
            <a:ext cx="3381300" cy="5143500"/>
          </a:xfrm>
          <a:prstGeom prst="rect">
            <a:avLst/>
          </a:prstGeom>
          <a:gradFill>
            <a:gsLst>
              <a:gs pos="0">
                <a:schemeClr val="accent4"/>
              </a:gs>
              <a:gs pos="7000">
                <a:schemeClr val="accent4"/>
              </a:gs>
              <a:gs pos="48000">
                <a:srgbClr val="EC3649"/>
              </a:gs>
              <a:gs pos="94000">
                <a:schemeClr val="accent5"/>
              </a:gs>
              <a:gs pos="100000">
                <a:schemeClr val="accent5"/>
              </a:gs>
            </a:gsLst>
            <a:lin ang="599887"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Open Sans"/>
              <a:ea typeface="Open Sans"/>
              <a:cs typeface="Open Sans"/>
              <a:sym typeface="Open Sans"/>
            </a:endParaRPr>
          </a:p>
        </p:txBody>
      </p:sp>
      <p:sp>
        <p:nvSpPr>
          <p:cNvPr id="716" name="Google Shape;716;p118"/>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717" name="Google Shape;717;p118"/>
          <p:cNvSpPr txBox="1">
            <a:spLocks noGrp="1"/>
          </p:cNvSpPr>
          <p:nvPr>
            <p:ph type="title"/>
          </p:nvPr>
        </p:nvSpPr>
        <p:spPr>
          <a:xfrm>
            <a:off x="629841" y="704850"/>
            <a:ext cx="2218200" cy="9525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1700"/>
              <a:buFont typeface="Roboto"/>
              <a:buNone/>
              <a:defRPr sz="17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718" name="Google Shape;718;p118"/>
          <p:cNvSpPr txBox="1">
            <a:spLocks noGrp="1"/>
          </p:cNvSpPr>
          <p:nvPr>
            <p:ph type="body" idx="1"/>
          </p:nvPr>
        </p:nvSpPr>
        <p:spPr>
          <a:xfrm>
            <a:off x="629840" y="1827609"/>
            <a:ext cx="2218200" cy="2610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719" name="Google Shape;719;p118"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5_Image/Quote Orange">
  <p:cSld name="5_Image/Quote Orange">
    <p:bg>
      <p:bgPr>
        <a:gradFill>
          <a:gsLst>
            <a:gs pos="0">
              <a:schemeClr val="accent4"/>
            </a:gs>
            <a:gs pos="55000">
              <a:schemeClr val="accent4"/>
            </a:gs>
            <a:gs pos="79000">
              <a:srgbClr val="EC3649"/>
            </a:gs>
            <a:gs pos="100000">
              <a:schemeClr val="accent5"/>
            </a:gs>
          </a:gsLst>
          <a:lin ang="0" scaled="0"/>
        </a:gradFill>
        <a:effectLst/>
      </p:bgPr>
    </p:bg>
    <p:spTree>
      <p:nvGrpSpPr>
        <p:cNvPr id="1" name="Shape 720"/>
        <p:cNvGrpSpPr/>
        <p:nvPr/>
      </p:nvGrpSpPr>
      <p:grpSpPr>
        <a:xfrm>
          <a:off x="0" y="0"/>
          <a:ext cx="0" cy="0"/>
          <a:chOff x="0" y="0"/>
          <a:chExt cx="0" cy="0"/>
        </a:xfrm>
      </p:grpSpPr>
      <p:sp>
        <p:nvSpPr>
          <p:cNvPr id="721" name="Google Shape;721;p119"/>
          <p:cNvSpPr txBox="1">
            <a:spLocks noGrp="1"/>
          </p:cNvSpPr>
          <p:nvPr>
            <p:ph type="title"/>
          </p:nvPr>
        </p:nvSpPr>
        <p:spPr>
          <a:xfrm>
            <a:off x="5097066"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lt1"/>
              </a:buClr>
              <a:buSzPts val="2300"/>
              <a:buFont typeface="Open Sans"/>
              <a:buNone/>
              <a:defRPr sz="23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722" name="Google Shape;722;p119"/>
          <p:cNvSpPr>
            <a:spLocks noGrp="1"/>
          </p:cNvSpPr>
          <p:nvPr>
            <p:ph type="pic" idx="2"/>
          </p:nvPr>
        </p:nvSpPr>
        <p:spPr>
          <a:xfrm>
            <a:off x="0" y="1"/>
            <a:ext cx="4572000" cy="5143500"/>
          </a:xfrm>
          <a:prstGeom prst="rect">
            <a:avLst/>
          </a:prstGeom>
          <a:solidFill>
            <a:schemeClr val="lt1"/>
          </a:solidFill>
          <a:ln>
            <a:noFill/>
          </a:ln>
        </p:spPr>
      </p:sp>
      <p:sp>
        <p:nvSpPr>
          <p:cNvPr id="723" name="Google Shape;723;p119"/>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724" name="Google Shape;724;p119"/>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725" name="Google Shape;725;p119"/>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5_Quote/Image Orange">
  <p:cSld name="5_Quote/Image Orange">
    <p:bg>
      <p:bgPr>
        <a:gradFill>
          <a:gsLst>
            <a:gs pos="0">
              <a:schemeClr val="accent4"/>
            </a:gs>
            <a:gs pos="25000">
              <a:srgbClr val="EC3649"/>
            </a:gs>
            <a:gs pos="44000">
              <a:schemeClr val="accent5"/>
            </a:gs>
            <a:gs pos="100000">
              <a:schemeClr val="accent5"/>
            </a:gs>
          </a:gsLst>
          <a:lin ang="0" scaled="0"/>
        </a:gradFill>
        <a:effectLst/>
      </p:bgPr>
    </p:bg>
    <p:spTree>
      <p:nvGrpSpPr>
        <p:cNvPr id="1" name="Shape 726"/>
        <p:cNvGrpSpPr/>
        <p:nvPr/>
      </p:nvGrpSpPr>
      <p:grpSpPr>
        <a:xfrm>
          <a:off x="0" y="0"/>
          <a:ext cx="0" cy="0"/>
          <a:chOff x="0" y="0"/>
          <a:chExt cx="0" cy="0"/>
        </a:xfrm>
      </p:grpSpPr>
      <p:sp>
        <p:nvSpPr>
          <p:cNvPr id="727" name="Google Shape;727;p120"/>
          <p:cNvSpPr>
            <a:spLocks noGrp="1"/>
          </p:cNvSpPr>
          <p:nvPr>
            <p:ph type="pic" idx="2"/>
          </p:nvPr>
        </p:nvSpPr>
        <p:spPr>
          <a:xfrm>
            <a:off x="4572000" y="1"/>
            <a:ext cx="4572000" cy="5143500"/>
          </a:xfrm>
          <a:prstGeom prst="rect">
            <a:avLst/>
          </a:prstGeom>
          <a:solidFill>
            <a:schemeClr val="lt1"/>
          </a:solidFill>
          <a:ln>
            <a:noFill/>
          </a:ln>
        </p:spPr>
      </p:sp>
      <p:sp>
        <p:nvSpPr>
          <p:cNvPr id="728" name="Google Shape;728;p120"/>
          <p:cNvSpPr txBox="1">
            <a:spLocks noGrp="1"/>
          </p:cNvSpPr>
          <p:nvPr>
            <p:ph type="title"/>
          </p:nvPr>
        </p:nvSpPr>
        <p:spPr>
          <a:xfrm>
            <a:off x="629841"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lt1"/>
              </a:buClr>
              <a:buSzPts val="2300"/>
              <a:buFont typeface="Open Sans"/>
              <a:buNone/>
              <a:defRPr sz="23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729" name="Google Shape;729;p120"/>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accent5"/>
                </a:solidFill>
                <a:latin typeface="Arial"/>
                <a:ea typeface="Arial"/>
                <a:cs typeface="Arial"/>
                <a:sym typeface="Arial"/>
              </a:defRPr>
            </a:lvl1pPr>
            <a:lvl2pPr marL="0" lvl="1" indent="0" algn="l" rtl="0">
              <a:spcBef>
                <a:spcPts val="0"/>
              </a:spcBef>
              <a:buNone/>
              <a:defRPr sz="900">
                <a:solidFill>
                  <a:schemeClr val="accent5"/>
                </a:solidFill>
                <a:latin typeface="Arial"/>
                <a:ea typeface="Arial"/>
                <a:cs typeface="Arial"/>
                <a:sym typeface="Arial"/>
              </a:defRPr>
            </a:lvl2pPr>
            <a:lvl3pPr marL="0" lvl="2" indent="0" algn="l" rtl="0">
              <a:spcBef>
                <a:spcPts val="0"/>
              </a:spcBef>
              <a:buNone/>
              <a:defRPr sz="900">
                <a:solidFill>
                  <a:schemeClr val="accent5"/>
                </a:solidFill>
                <a:latin typeface="Arial"/>
                <a:ea typeface="Arial"/>
                <a:cs typeface="Arial"/>
                <a:sym typeface="Arial"/>
              </a:defRPr>
            </a:lvl3pPr>
            <a:lvl4pPr marL="0" lvl="3" indent="0" algn="l" rtl="0">
              <a:spcBef>
                <a:spcPts val="0"/>
              </a:spcBef>
              <a:buNone/>
              <a:defRPr sz="900">
                <a:solidFill>
                  <a:schemeClr val="accent5"/>
                </a:solidFill>
                <a:latin typeface="Arial"/>
                <a:ea typeface="Arial"/>
                <a:cs typeface="Arial"/>
                <a:sym typeface="Arial"/>
              </a:defRPr>
            </a:lvl4pPr>
            <a:lvl5pPr marL="0" lvl="4" indent="0" algn="l" rtl="0">
              <a:spcBef>
                <a:spcPts val="0"/>
              </a:spcBef>
              <a:buNone/>
              <a:defRPr sz="900">
                <a:solidFill>
                  <a:schemeClr val="accent5"/>
                </a:solidFill>
                <a:latin typeface="Arial"/>
                <a:ea typeface="Arial"/>
                <a:cs typeface="Arial"/>
                <a:sym typeface="Arial"/>
              </a:defRPr>
            </a:lvl5pPr>
            <a:lvl6pPr marL="0" lvl="5" indent="0" algn="l" rtl="0">
              <a:spcBef>
                <a:spcPts val="0"/>
              </a:spcBef>
              <a:buNone/>
              <a:defRPr sz="900">
                <a:solidFill>
                  <a:schemeClr val="accent5"/>
                </a:solidFill>
                <a:latin typeface="Arial"/>
                <a:ea typeface="Arial"/>
                <a:cs typeface="Arial"/>
                <a:sym typeface="Arial"/>
              </a:defRPr>
            </a:lvl6pPr>
            <a:lvl7pPr marL="0" lvl="6" indent="0" algn="l" rtl="0">
              <a:spcBef>
                <a:spcPts val="0"/>
              </a:spcBef>
              <a:buNone/>
              <a:defRPr sz="900">
                <a:solidFill>
                  <a:schemeClr val="accent5"/>
                </a:solidFill>
                <a:latin typeface="Arial"/>
                <a:ea typeface="Arial"/>
                <a:cs typeface="Arial"/>
                <a:sym typeface="Arial"/>
              </a:defRPr>
            </a:lvl7pPr>
            <a:lvl8pPr marL="0" lvl="7" indent="0" algn="l" rtl="0">
              <a:spcBef>
                <a:spcPts val="0"/>
              </a:spcBef>
              <a:buNone/>
              <a:defRPr sz="900">
                <a:solidFill>
                  <a:schemeClr val="accent5"/>
                </a:solidFill>
                <a:latin typeface="Arial"/>
                <a:ea typeface="Arial"/>
                <a:cs typeface="Arial"/>
                <a:sym typeface="Arial"/>
              </a:defRPr>
            </a:lvl8pPr>
            <a:lvl9pPr marL="0" lvl="8" indent="0" algn="l" rtl="0">
              <a:spcBef>
                <a:spcPts val="0"/>
              </a:spcBef>
              <a:buNone/>
              <a:defRPr sz="900">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730" name="Google Shape;730;p120"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2_Section Title Lt Grey">
  <p:cSld name="2_Section Title Lt Grey">
    <p:spTree>
      <p:nvGrpSpPr>
        <p:cNvPr id="1" name="Shape 117"/>
        <p:cNvGrpSpPr/>
        <p:nvPr/>
      </p:nvGrpSpPr>
      <p:grpSpPr>
        <a:xfrm>
          <a:off x="0" y="0"/>
          <a:ext cx="0" cy="0"/>
          <a:chOff x="0" y="0"/>
          <a:chExt cx="0" cy="0"/>
        </a:xfrm>
      </p:grpSpPr>
      <p:sp>
        <p:nvSpPr>
          <p:cNvPr id="118" name="Google Shape;118;p27"/>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b="0" i="0" u="none" strike="noStrike" cap="none">
                <a:solidFill>
                  <a:srgbClr val="BDBFC0"/>
                </a:solidFill>
                <a:latin typeface="Arial"/>
                <a:ea typeface="Arial"/>
                <a:cs typeface="Arial"/>
                <a:sym typeface="Arial"/>
              </a:defRPr>
            </a:lvl1pPr>
            <a:lvl2pPr marL="0" lvl="1" indent="0" algn="l" rtl="0">
              <a:spcBef>
                <a:spcPts val="0"/>
              </a:spcBef>
              <a:buNone/>
              <a:defRPr sz="900" b="0" i="0" u="none" strike="noStrike" cap="none">
                <a:solidFill>
                  <a:srgbClr val="BDBFC0"/>
                </a:solidFill>
                <a:latin typeface="Arial"/>
                <a:ea typeface="Arial"/>
                <a:cs typeface="Arial"/>
                <a:sym typeface="Arial"/>
              </a:defRPr>
            </a:lvl2pPr>
            <a:lvl3pPr marL="0" lvl="2" indent="0" algn="l" rtl="0">
              <a:spcBef>
                <a:spcPts val="0"/>
              </a:spcBef>
              <a:buNone/>
              <a:defRPr sz="900" b="0" i="0" u="none" strike="noStrike" cap="none">
                <a:solidFill>
                  <a:srgbClr val="BDBFC0"/>
                </a:solidFill>
                <a:latin typeface="Arial"/>
                <a:ea typeface="Arial"/>
                <a:cs typeface="Arial"/>
                <a:sym typeface="Arial"/>
              </a:defRPr>
            </a:lvl3pPr>
            <a:lvl4pPr marL="0" lvl="3" indent="0" algn="l" rtl="0">
              <a:spcBef>
                <a:spcPts val="0"/>
              </a:spcBef>
              <a:buNone/>
              <a:defRPr sz="900" b="0" i="0" u="none" strike="noStrike" cap="none">
                <a:solidFill>
                  <a:srgbClr val="BDBFC0"/>
                </a:solidFill>
                <a:latin typeface="Arial"/>
                <a:ea typeface="Arial"/>
                <a:cs typeface="Arial"/>
                <a:sym typeface="Arial"/>
              </a:defRPr>
            </a:lvl4pPr>
            <a:lvl5pPr marL="0" lvl="4" indent="0" algn="l" rtl="0">
              <a:spcBef>
                <a:spcPts val="0"/>
              </a:spcBef>
              <a:buNone/>
              <a:defRPr sz="900" b="0" i="0" u="none" strike="noStrike" cap="none">
                <a:solidFill>
                  <a:srgbClr val="BDBFC0"/>
                </a:solidFill>
                <a:latin typeface="Arial"/>
                <a:ea typeface="Arial"/>
                <a:cs typeface="Arial"/>
                <a:sym typeface="Arial"/>
              </a:defRPr>
            </a:lvl5pPr>
            <a:lvl6pPr marL="0" lvl="5" indent="0" algn="l" rtl="0">
              <a:spcBef>
                <a:spcPts val="0"/>
              </a:spcBef>
              <a:buNone/>
              <a:defRPr sz="900" b="0" i="0" u="none" strike="noStrike" cap="none">
                <a:solidFill>
                  <a:srgbClr val="BDBFC0"/>
                </a:solidFill>
                <a:latin typeface="Arial"/>
                <a:ea typeface="Arial"/>
                <a:cs typeface="Arial"/>
                <a:sym typeface="Arial"/>
              </a:defRPr>
            </a:lvl6pPr>
            <a:lvl7pPr marL="0" lvl="6" indent="0" algn="l" rtl="0">
              <a:spcBef>
                <a:spcPts val="0"/>
              </a:spcBef>
              <a:buNone/>
              <a:defRPr sz="900" b="0" i="0" u="none" strike="noStrike" cap="none">
                <a:solidFill>
                  <a:srgbClr val="BDBFC0"/>
                </a:solidFill>
                <a:latin typeface="Arial"/>
                <a:ea typeface="Arial"/>
                <a:cs typeface="Arial"/>
                <a:sym typeface="Arial"/>
              </a:defRPr>
            </a:lvl7pPr>
            <a:lvl8pPr marL="0" lvl="7" indent="0" algn="l" rtl="0">
              <a:spcBef>
                <a:spcPts val="0"/>
              </a:spcBef>
              <a:buNone/>
              <a:defRPr sz="900" b="0" i="0" u="none" strike="noStrike" cap="none">
                <a:solidFill>
                  <a:srgbClr val="BDBFC0"/>
                </a:solidFill>
                <a:latin typeface="Arial"/>
                <a:ea typeface="Arial"/>
                <a:cs typeface="Arial"/>
                <a:sym typeface="Arial"/>
              </a:defRPr>
            </a:lvl8pPr>
            <a:lvl9pPr marL="0" lvl="8" indent="0" algn="l" rtl="0">
              <a:spcBef>
                <a:spcPts val="0"/>
              </a:spcBef>
              <a:buNone/>
              <a:defRPr sz="900" b="0" i="0" u="none" strike="noStrike" cap="none">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19" name="Google Shape;119;p27"/>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marR="0" lvl="0" algn="ctr" rtl="0">
              <a:lnSpc>
                <a:spcPct val="90000"/>
              </a:lnSpc>
              <a:spcBef>
                <a:spcPts val="0"/>
              </a:spcBef>
              <a:spcAft>
                <a:spcPts val="0"/>
              </a:spcAft>
              <a:buClr>
                <a:schemeClr val="accent2"/>
              </a:buClr>
              <a:buSzPts val="3000"/>
              <a:buFont typeface="Roboto"/>
              <a:buNone/>
              <a:defRPr sz="3000" b="1" i="0" u="none" strike="noStrike" cap="none">
                <a:solidFill>
                  <a:schemeClr val="accent2"/>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20" name="Google Shape;120;p27"/>
          <p:cNvSpPr txBox="1">
            <a:spLocks noGrp="1"/>
          </p:cNvSpPr>
          <p:nvPr>
            <p:ph type="subTitle" idx="1"/>
          </p:nvPr>
        </p:nvSpPr>
        <p:spPr>
          <a:xfrm>
            <a:off x="1143000" y="2757975"/>
            <a:ext cx="6858000" cy="1128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accent2"/>
              </a:buClr>
              <a:buSzPts val="1500"/>
              <a:buFont typeface="Arial"/>
              <a:buNone/>
              <a:defRPr sz="1500" b="0" i="0" u="none" strike="noStrike" cap="none">
                <a:solidFill>
                  <a:schemeClr val="accent2"/>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21" name="Google Shape;121;p27"/>
          <p:cNvSpPr txBox="1"/>
          <p:nvPr/>
        </p:nvSpPr>
        <p:spPr>
          <a:xfrm>
            <a:off x="7686675" y="4895850"/>
            <a:ext cx="138600" cy="276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22" name="Google Shape;122;p27"/>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pic>
        <p:nvPicPr>
          <p:cNvPr id="123" name="Google Shape;123;p27"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Title Lt Grey">
  <p:cSld name="Section Title Lt Grey">
    <p:spTree>
      <p:nvGrpSpPr>
        <p:cNvPr id="1" name="Shape 124"/>
        <p:cNvGrpSpPr/>
        <p:nvPr/>
      </p:nvGrpSpPr>
      <p:grpSpPr>
        <a:xfrm>
          <a:off x="0" y="0"/>
          <a:ext cx="0" cy="0"/>
          <a:chOff x="0" y="0"/>
          <a:chExt cx="0" cy="0"/>
        </a:xfrm>
      </p:grpSpPr>
      <p:sp>
        <p:nvSpPr>
          <p:cNvPr id="125" name="Google Shape;125;p28"/>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26" name="Google Shape;126;p28"/>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marR="0" lvl="0" algn="ctr" rtl="0">
              <a:lnSpc>
                <a:spcPct val="90000"/>
              </a:lnSpc>
              <a:spcBef>
                <a:spcPts val="0"/>
              </a:spcBef>
              <a:spcAft>
                <a:spcPts val="0"/>
              </a:spcAft>
              <a:buClr>
                <a:schemeClr val="accent4"/>
              </a:buClr>
              <a:buSzPts val="3000"/>
              <a:buFont typeface="Roboto"/>
              <a:buNone/>
              <a:defRPr sz="3000" b="1" i="0" u="none" strike="noStrike" cap="none">
                <a:solidFill>
                  <a:schemeClr val="accent4"/>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27" name="Google Shape;127;p28"/>
          <p:cNvSpPr txBox="1">
            <a:spLocks noGrp="1"/>
          </p:cNvSpPr>
          <p:nvPr>
            <p:ph type="subTitle" idx="1"/>
          </p:nvPr>
        </p:nvSpPr>
        <p:spPr>
          <a:xfrm>
            <a:off x="1143000" y="2757975"/>
            <a:ext cx="6858000" cy="1128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accent4"/>
              </a:buClr>
              <a:buSzPts val="1500"/>
              <a:buFont typeface="Arial"/>
              <a:buNone/>
              <a:defRPr sz="1500" b="0" i="0" u="none" strike="noStrike" cap="none">
                <a:solidFill>
                  <a:schemeClr val="accent4"/>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28" name="Google Shape;128;p28"/>
          <p:cNvSpPr txBox="1"/>
          <p:nvPr/>
        </p:nvSpPr>
        <p:spPr>
          <a:xfrm>
            <a:off x="7686675" y="4895850"/>
            <a:ext cx="138600" cy="276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29" name="Google Shape;129;p28"/>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pic>
        <p:nvPicPr>
          <p:cNvPr id="130" name="Google Shape;130;p28"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Section Title Lt Grey">
  <p:cSld name="1_Section Title Lt Grey">
    <p:spTree>
      <p:nvGrpSpPr>
        <p:cNvPr id="1" name="Shape 131"/>
        <p:cNvGrpSpPr/>
        <p:nvPr/>
      </p:nvGrpSpPr>
      <p:grpSpPr>
        <a:xfrm>
          <a:off x="0" y="0"/>
          <a:ext cx="0" cy="0"/>
          <a:chOff x="0" y="0"/>
          <a:chExt cx="0" cy="0"/>
        </a:xfrm>
      </p:grpSpPr>
      <p:sp>
        <p:nvSpPr>
          <p:cNvPr id="132" name="Google Shape;132;p29"/>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33" name="Google Shape;133;p29"/>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marR="0" lvl="0" algn="ctr" rtl="0">
              <a:lnSpc>
                <a:spcPct val="90000"/>
              </a:lnSpc>
              <a:spcBef>
                <a:spcPts val="0"/>
              </a:spcBef>
              <a:spcAft>
                <a:spcPts val="0"/>
              </a:spcAft>
              <a:buClr>
                <a:schemeClr val="accent5"/>
              </a:buClr>
              <a:buSzPts val="3000"/>
              <a:buFont typeface="Roboto"/>
              <a:buNone/>
              <a:defRPr sz="3000" b="1" i="0" u="none" strike="noStrike" cap="none">
                <a:solidFill>
                  <a:schemeClr val="accent5"/>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34" name="Google Shape;134;p29"/>
          <p:cNvSpPr txBox="1">
            <a:spLocks noGrp="1"/>
          </p:cNvSpPr>
          <p:nvPr>
            <p:ph type="subTitle" idx="1"/>
          </p:nvPr>
        </p:nvSpPr>
        <p:spPr>
          <a:xfrm>
            <a:off x="1143000" y="2757975"/>
            <a:ext cx="6858000" cy="1128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accent5"/>
              </a:buClr>
              <a:buSzPts val="1500"/>
              <a:buFont typeface="Arial"/>
              <a:buNone/>
              <a:defRPr sz="1500" b="0" i="0" u="none" strike="noStrike" cap="none">
                <a:solidFill>
                  <a:schemeClr val="accent5"/>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35" name="Google Shape;135;p29"/>
          <p:cNvSpPr txBox="1"/>
          <p:nvPr/>
        </p:nvSpPr>
        <p:spPr>
          <a:xfrm>
            <a:off x="7686675" y="4895850"/>
            <a:ext cx="138600" cy="276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36" name="Google Shape;136;p29"/>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pic>
        <p:nvPicPr>
          <p:cNvPr id="137" name="Google Shape;137;p29"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Title Navy">
  <p:cSld name="Section Title Navy">
    <p:bg>
      <p:bgPr>
        <a:solidFill>
          <a:schemeClr val="accent1"/>
        </a:solidFill>
        <a:effectLst/>
      </p:bgPr>
    </p:bg>
    <p:spTree>
      <p:nvGrpSpPr>
        <p:cNvPr id="1" name="Shape 138"/>
        <p:cNvGrpSpPr/>
        <p:nvPr/>
      </p:nvGrpSpPr>
      <p:grpSpPr>
        <a:xfrm>
          <a:off x="0" y="0"/>
          <a:ext cx="0" cy="0"/>
          <a:chOff x="0" y="0"/>
          <a:chExt cx="0" cy="0"/>
        </a:xfrm>
      </p:grpSpPr>
      <p:sp>
        <p:nvSpPr>
          <p:cNvPr id="139" name="Google Shape;139;p30"/>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40" name="Google Shape;140;p30"/>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141" name="Google Shape;141;p30"/>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marR="0" lvl="0" algn="ctr" rtl="0">
              <a:lnSpc>
                <a:spcPct val="90000"/>
              </a:lnSpc>
              <a:spcBef>
                <a:spcPts val="0"/>
              </a:spcBef>
              <a:spcAft>
                <a:spcPts val="0"/>
              </a:spcAft>
              <a:buClr>
                <a:schemeClr val="lt1"/>
              </a:buClr>
              <a:buSzPts val="3000"/>
              <a:buFont typeface="Roboto"/>
              <a:buNone/>
              <a:defRPr sz="30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42" name="Google Shape;142;p30"/>
          <p:cNvSpPr txBox="1">
            <a:spLocks noGrp="1"/>
          </p:cNvSpPr>
          <p:nvPr>
            <p:ph type="subTitle" idx="1"/>
          </p:nvPr>
        </p:nvSpPr>
        <p:spPr>
          <a:xfrm>
            <a:off x="1143000" y="2757975"/>
            <a:ext cx="6858000" cy="1128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500"/>
              <a:buFont typeface="Arial"/>
              <a:buNone/>
              <a:defRPr sz="15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pic>
        <p:nvPicPr>
          <p:cNvPr id="143" name="Google Shape;143;p30"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Section Title Navy">
  <p:cSld name="1_Section Title Navy">
    <p:bg>
      <p:bgPr>
        <a:solidFill>
          <a:schemeClr val="accent2"/>
        </a:solidFill>
        <a:effectLst/>
      </p:bgPr>
    </p:bg>
    <p:spTree>
      <p:nvGrpSpPr>
        <p:cNvPr id="1" name="Shape 144"/>
        <p:cNvGrpSpPr/>
        <p:nvPr/>
      </p:nvGrpSpPr>
      <p:grpSpPr>
        <a:xfrm>
          <a:off x="0" y="0"/>
          <a:ext cx="0" cy="0"/>
          <a:chOff x="0" y="0"/>
          <a:chExt cx="0" cy="0"/>
        </a:xfrm>
      </p:grpSpPr>
      <p:sp>
        <p:nvSpPr>
          <p:cNvPr id="145" name="Google Shape;145;p31"/>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46" name="Google Shape;146;p31"/>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147" name="Google Shape;147;p31"/>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marR="0" lvl="0" algn="ctr" rtl="0">
              <a:lnSpc>
                <a:spcPct val="90000"/>
              </a:lnSpc>
              <a:spcBef>
                <a:spcPts val="0"/>
              </a:spcBef>
              <a:spcAft>
                <a:spcPts val="0"/>
              </a:spcAft>
              <a:buClr>
                <a:schemeClr val="lt1"/>
              </a:buClr>
              <a:buSzPts val="3000"/>
              <a:buFont typeface="Roboto"/>
              <a:buNone/>
              <a:defRPr sz="30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48" name="Google Shape;148;p31"/>
          <p:cNvSpPr txBox="1">
            <a:spLocks noGrp="1"/>
          </p:cNvSpPr>
          <p:nvPr>
            <p:ph type="subTitle" idx="1"/>
          </p:nvPr>
        </p:nvSpPr>
        <p:spPr>
          <a:xfrm>
            <a:off x="1143000" y="2757975"/>
            <a:ext cx="6858000" cy="1128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500"/>
              <a:buFont typeface="Arial"/>
              <a:buNone/>
              <a:defRPr sz="15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pic>
        <p:nvPicPr>
          <p:cNvPr id="149" name="Google Shape;149;p31"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Title Grey">
  <p:cSld name="Section Title Grey">
    <p:bg>
      <p:bgPr>
        <a:solidFill>
          <a:srgbClr val="F15A29"/>
        </a:solidFill>
        <a:effectLst/>
      </p:bgPr>
    </p:bg>
    <p:spTree>
      <p:nvGrpSpPr>
        <p:cNvPr id="1" name="Shape 150"/>
        <p:cNvGrpSpPr/>
        <p:nvPr/>
      </p:nvGrpSpPr>
      <p:grpSpPr>
        <a:xfrm>
          <a:off x="0" y="0"/>
          <a:ext cx="0" cy="0"/>
          <a:chOff x="0" y="0"/>
          <a:chExt cx="0" cy="0"/>
        </a:xfrm>
      </p:grpSpPr>
      <p:sp>
        <p:nvSpPr>
          <p:cNvPr id="151" name="Google Shape;151;p32"/>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52" name="Google Shape;152;p32"/>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153" name="Google Shape;153;p32"/>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marR="0" lvl="0" algn="ctr" rtl="0">
              <a:lnSpc>
                <a:spcPct val="90000"/>
              </a:lnSpc>
              <a:spcBef>
                <a:spcPts val="0"/>
              </a:spcBef>
              <a:spcAft>
                <a:spcPts val="0"/>
              </a:spcAft>
              <a:buClr>
                <a:schemeClr val="lt1"/>
              </a:buClr>
              <a:buSzPts val="3000"/>
              <a:buFont typeface="Roboto"/>
              <a:buNone/>
              <a:defRPr sz="30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54" name="Google Shape;154;p32"/>
          <p:cNvSpPr txBox="1">
            <a:spLocks noGrp="1"/>
          </p:cNvSpPr>
          <p:nvPr>
            <p:ph type="subTitle" idx="1"/>
          </p:nvPr>
        </p:nvSpPr>
        <p:spPr>
          <a:xfrm>
            <a:off x="1143000" y="2757975"/>
            <a:ext cx="6858000" cy="1128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500"/>
              <a:buFont typeface="Arial"/>
              <a:buNone/>
              <a:defRPr sz="15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pic>
        <p:nvPicPr>
          <p:cNvPr id="155" name="Google Shape;155;p32"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Section Title Grey">
  <p:cSld name="1_Section Title Grey">
    <p:bg>
      <p:bgPr>
        <a:solidFill>
          <a:schemeClr val="accent5"/>
        </a:solidFill>
        <a:effectLst/>
      </p:bgPr>
    </p:bg>
    <p:spTree>
      <p:nvGrpSpPr>
        <p:cNvPr id="1" name="Shape 156"/>
        <p:cNvGrpSpPr/>
        <p:nvPr/>
      </p:nvGrpSpPr>
      <p:grpSpPr>
        <a:xfrm>
          <a:off x="0" y="0"/>
          <a:ext cx="0" cy="0"/>
          <a:chOff x="0" y="0"/>
          <a:chExt cx="0" cy="0"/>
        </a:xfrm>
      </p:grpSpPr>
      <p:sp>
        <p:nvSpPr>
          <p:cNvPr id="157" name="Google Shape;157;p33"/>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58" name="Google Shape;158;p33"/>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159" name="Google Shape;159;p33"/>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marR="0" lvl="0" algn="ctr" rtl="0">
              <a:lnSpc>
                <a:spcPct val="90000"/>
              </a:lnSpc>
              <a:spcBef>
                <a:spcPts val="0"/>
              </a:spcBef>
              <a:spcAft>
                <a:spcPts val="0"/>
              </a:spcAft>
              <a:buClr>
                <a:schemeClr val="lt1"/>
              </a:buClr>
              <a:buSzPts val="3000"/>
              <a:buFont typeface="Roboto"/>
              <a:buNone/>
              <a:defRPr sz="30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60" name="Google Shape;160;p33"/>
          <p:cNvSpPr txBox="1">
            <a:spLocks noGrp="1"/>
          </p:cNvSpPr>
          <p:nvPr>
            <p:ph type="subTitle" idx="1"/>
          </p:nvPr>
        </p:nvSpPr>
        <p:spPr>
          <a:xfrm>
            <a:off x="1143000" y="2757975"/>
            <a:ext cx="6858000" cy="1128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500"/>
              <a:buFont typeface="Arial"/>
              <a:buNone/>
              <a:defRPr sz="15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pic>
        <p:nvPicPr>
          <p:cNvPr id="161" name="Google Shape;161;p33"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2_Section Title Grey">
  <p:cSld name="2_Section Title Grey">
    <p:bg>
      <p:bgPr>
        <a:solidFill>
          <a:schemeClr val="accent6"/>
        </a:solidFill>
        <a:effectLst/>
      </p:bgPr>
    </p:bg>
    <p:spTree>
      <p:nvGrpSpPr>
        <p:cNvPr id="1" name="Shape 162"/>
        <p:cNvGrpSpPr/>
        <p:nvPr/>
      </p:nvGrpSpPr>
      <p:grpSpPr>
        <a:xfrm>
          <a:off x="0" y="0"/>
          <a:ext cx="0" cy="0"/>
          <a:chOff x="0" y="0"/>
          <a:chExt cx="0" cy="0"/>
        </a:xfrm>
      </p:grpSpPr>
      <p:sp>
        <p:nvSpPr>
          <p:cNvPr id="163" name="Google Shape;163;p34"/>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64" name="Google Shape;164;p34"/>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165" name="Google Shape;165;p34"/>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marR="0" lvl="0" algn="ctr" rtl="0">
              <a:lnSpc>
                <a:spcPct val="90000"/>
              </a:lnSpc>
              <a:spcBef>
                <a:spcPts val="0"/>
              </a:spcBef>
              <a:spcAft>
                <a:spcPts val="0"/>
              </a:spcAft>
              <a:buClr>
                <a:schemeClr val="lt1"/>
              </a:buClr>
              <a:buSzPts val="3000"/>
              <a:buFont typeface="Roboto"/>
              <a:buNone/>
              <a:defRPr sz="30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66" name="Google Shape;166;p34"/>
          <p:cNvSpPr txBox="1">
            <a:spLocks noGrp="1"/>
          </p:cNvSpPr>
          <p:nvPr>
            <p:ph type="subTitle" idx="1"/>
          </p:nvPr>
        </p:nvSpPr>
        <p:spPr>
          <a:xfrm>
            <a:off x="1143000" y="2757975"/>
            <a:ext cx="6858000" cy="1128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500"/>
              <a:buFont typeface="Arial"/>
              <a:buNone/>
              <a:defRPr sz="15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pic>
        <p:nvPicPr>
          <p:cNvPr id="167" name="Google Shape;167;p34"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3_Section Title Grey">
  <p:cSld name="3_Section Title Grey">
    <p:bg>
      <p:bgPr>
        <a:gradFill>
          <a:gsLst>
            <a:gs pos="0">
              <a:schemeClr val="accent2"/>
            </a:gs>
            <a:gs pos="18000">
              <a:schemeClr val="accent2"/>
            </a:gs>
            <a:gs pos="37000">
              <a:srgbClr val="094D81"/>
            </a:gs>
            <a:gs pos="49990">
              <a:srgbClr val="094D81"/>
            </a:gs>
            <a:gs pos="88000">
              <a:schemeClr val="accent1"/>
            </a:gs>
            <a:gs pos="100000">
              <a:schemeClr val="accent1"/>
            </a:gs>
          </a:gsLst>
          <a:lin ang="1200117" scaled="0"/>
        </a:gradFill>
        <a:effectLst/>
      </p:bgPr>
    </p:bg>
    <p:spTree>
      <p:nvGrpSpPr>
        <p:cNvPr id="1" name="Shape 168"/>
        <p:cNvGrpSpPr/>
        <p:nvPr/>
      </p:nvGrpSpPr>
      <p:grpSpPr>
        <a:xfrm>
          <a:off x="0" y="0"/>
          <a:ext cx="0" cy="0"/>
          <a:chOff x="0" y="0"/>
          <a:chExt cx="0" cy="0"/>
        </a:xfrm>
      </p:grpSpPr>
      <p:sp>
        <p:nvSpPr>
          <p:cNvPr id="169" name="Google Shape;169;p35"/>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marR="0" lvl="0" algn="ctr" rtl="0">
              <a:lnSpc>
                <a:spcPct val="90000"/>
              </a:lnSpc>
              <a:spcBef>
                <a:spcPts val="0"/>
              </a:spcBef>
              <a:spcAft>
                <a:spcPts val="0"/>
              </a:spcAft>
              <a:buClr>
                <a:schemeClr val="lt1"/>
              </a:buClr>
              <a:buSzPts val="3000"/>
              <a:buFont typeface="Roboto"/>
              <a:buNone/>
              <a:defRPr sz="30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70" name="Google Shape;170;p35"/>
          <p:cNvSpPr txBox="1">
            <a:spLocks noGrp="1"/>
          </p:cNvSpPr>
          <p:nvPr>
            <p:ph type="subTitle" idx="1"/>
          </p:nvPr>
        </p:nvSpPr>
        <p:spPr>
          <a:xfrm>
            <a:off x="1143000" y="2757975"/>
            <a:ext cx="6858000" cy="1128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500"/>
              <a:buFont typeface="Arial"/>
              <a:buNone/>
              <a:defRPr sz="15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pic>
        <p:nvPicPr>
          <p:cNvPr id="171" name="Google Shape;171;p35"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4">
  <p:cSld name="Title Slide 4">
    <p:bg>
      <p:bgPr>
        <a:solidFill>
          <a:schemeClr val="lt1"/>
        </a:solidFill>
        <a:effectLst/>
      </p:bgPr>
    </p:bg>
    <p:spTree>
      <p:nvGrpSpPr>
        <p:cNvPr id="1" name="Shape 60"/>
        <p:cNvGrpSpPr/>
        <p:nvPr/>
      </p:nvGrpSpPr>
      <p:grpSpPr>
        <a:xfrm>
          <a:off x="0" y="0"/>
          <a:ext cx="0" cy="0"/>
          <a:chOff x="0" y="0"/>
          <a:chExt cx="0" cy="0"/>
        </a:xfrm>
      </p:grpSpPr>
      <p:sp>
        <p:nvSpPr>
          <p:cNvPr id="61" name="Google Shape;61;p15"/>
          <p:cNvSpPr>
            <a:spLocks noGrp="1"/>
          </p:cNvSpPr>
          <p:nvPr>
            <p:ph type="pic" idx="2"/>
          </p:nvPr>
        </p:nvSpPr>
        <p:spPr>
          <a:xfrm>
            <a:off x="0" y="0"/>
            <a:ext cx="9144000" cy="4569000"/>
          </a:xfrm>
          <a:prstGeom prst="rect">
            <a:avLst/>
          </a:prstGeom>
          <a:solidFill>
            <a:schemeClr val="lt1"/>
          </a:solidFill>
          <a:ln>
            <a:noFill/>
          </a:ln>
        </p:spPr>
      </p:sp>
      <p:sp>
        <p:nvSpPr>
          <p:cNvPr id="62" name="Google Shape;62;p15"/>
          <p:cNvSpPr txBox="1">
            <a:spLocks noGrp="1"/>
          </p:cNvSpPr>
          <p:nvPr>
            <p:ph type="subTitle" idx="1"/>
          </p:nvPr>
        </p:nvSpPr>
        <p:spPr>
          <a:xfrm>
            <a:off x="674683" y="3509298"/>
            <a:ext cx="6858000" cy="353400"/>
          </a:xfrm>
          <a:prstGeom prst="rect">
            <a:avLst/>
          </a:prstGeom>
          <a:noFill/>
          <a:ln>
            <a:noFill/>
          </a:ln>
        </p:spPr>
        <p:txBody>
          <a:bodyPr spcFirstLastPara="1" wrap="square" lIns="68575" tIns="34275" rIns="68575" bIns="34275" anchor="t" anchorCtr="0">
            <a:noAutofit/>
          </a:bodyPr>
          <a:lstStyle>
            <a:lvl1pPr lvl="0" algn="l" rtl="0">
              <a:lnSpc>
                <a:spcPct val="90000"/>
              </a:lnSpc>
              <a:spcBef>
                <a:spcPts val="800"/>
              </a:spcBef>
              <a:spcAft>
                <a:spcPts val="0"/>
              </a:spcAft>
              <a:buClr>
                <a:schemeClr val="dk1"/>
              </a:buClr>
              <a:buSzPts val="1200"/>
              <a:buNone/>
              <a:defRPr sz="1200">
                <a:solidFill>
                  <a:schemeClr val="dk1"/>
                </a:solidFill>
                <a:latin typeface="Open Sans"/>
                <a:ea typeface="Open Sans"/>
                <a:cs typeface="Open Sans"/>
                <a:sym typeface="Open Sans"/>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63" name="Google Shape;63;p15"/>
          <p:cNvSpPr txBox="1">
            <a:spLocks noGrp="1"/>
          </p:cNvSpPr>
          <p:nvPr>
            <p:ph type="ctrTitle"/>
          </p:nvPr>
        </p:nvSpPr>
        <p:spPr>
          <a:xfrm>
            <a:off x="674683" y="1981200"/>
            <a:ext cx="6858000" cy="14589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Clr>
                <a:schemeClr val="dk1"/>
              </a:buClr>
              <a:buSzPts val="3800"/>
              <a:buFont typeface="Roboto"/>
              <a:buNone/>
              <a:defRPr sz="3800" b="1" i="0">
                <a:solidFill>
                  <a:schemeClr val="dk1"/>
                </a:solidFill>
                <a:latin typeface="Roboto"/>
                <a:ea typeface="Roboto"/>
                <a:cs typeface="Roboto"/>
                <a:sym typeface="Roboto"/>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4_Section Title Grey">
  <p:cSld name="4_Section Title Grey">
    <p:bg>
      <p:bgPr>
        <a:gradFill>
          <a:gsLst>
            <a:gs pos="0">
              <a:schemeClr val="accent2"/>
            </a:gs>
            <a:gs pos="1000">
              <a:schemeClr val="accent2"/>
            </a:gs>
            <a:gs pos="26000">
              <a:srgbClr val="424E9A"/>
            </a:gs>
            <a:gs pos="79000">
              <a:schemeClr val="accent6"/>
            </a:gs>
            <a:gs pos="100000">
              <a:schemeClr val="accent6"/>
            </a:gs>
          </a:gsLst>
          <a:lin ang="599887" scaled="0"/>
        </a:gradFill>
        <a:effectLst/>
      </p:bgPr>
    </p:bg>
    <p:spTree>
      <p:nvGrpSpPr>
        <p:cNvPr id="1" name="Shape 172"/>
        <p:cNvGrpSpPr/>
        <p:nvPr/>
      </p:nvGrpSpPr>
      <p:grpSpPr>
        <a:xfrm>
          <a:off x="0" y="0"/>
          <a:ext cx="0" cy="0"/>
          <a:chOff x="0" y="0"/>
          <a:chExt cx="0" cy="0"/>
        </a:xfrm>
      </p:grpSpPr>
      <p:sp>
        <p:nvSpPr>
          <p:cNvPr id="173" name="Google Shape;173;p36"/>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74" name="Google Shape;174;p36"/>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175" name="Google Shape;175;p36"/>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marR="0" lvl="0" algn="ctr" rtl="0">
              <a:lnSpc>
                <a:spcPct val="90000"/>
              </a:lnSpc>
              <a:spcBef>
                <a:spcPts val="0"/>
              </a:spcBef>
              <a:spcAft>
                <a:spcPts val="0"/>
              </a:spcAft>
              <a:buClr>
                <a:schemeClr val="lt1"/>
              </a:buClr>
              <a:buSzPts val="3000"/>
              <a:buFont typeface="Roboto"/>
              <a:buNone/>
              <a:defRPr sz="30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76" name="Google Shape;176;p36"/>
          <p:cNvSpPr txBox="1">
            <a:spLocks noGrp="1"/>
          </p:cNvSpPr>
          <p:nvPr>
            <p:ph type="subTitle" idx="1"/>
          </p:nvPr>
        </p:nvSpPr>
        <p:spPr>
          <a:xfrm>
            <a:off x="1143000" y="2757975"/>
            <a:ext cx="6858000" cy="1128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500"/>
              <a:buFont typeface="Arial"/>
              <a:buNone/>
              <a:defRPr sz="15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pic>
        <p:nvPicPr>
          <p:cNvPr id="177" name="Google Shape;177;p36"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5_Section Title Grey">
  <p:cSld name="5_Section Title Grey">
    <p:bg>
      <p:bgPr>
        <a:gradFill>
          <a:gsLst>
            <a:gs pos="0">
              <a:srgbClr val="38B3E4"/>
            </a:gs>
            <a:gs pos="33000">
              <a:srgbClr val="1F8AC1"/>
            </a:gs>
            <a:gs pos="79000">
              <a:schemeClr val="accent2"/>
            </a:gs>
            <a:gs pos="100000">
              <a:schemeClr val="accent2"/>
            </a:gs>
          </a:gsLst>
          <a:lin ang="1800004" scaled="0"/>
        </a:gradFill>
        <a:effectLst/>
      </p:bgPr>
    </p:bg>
    <p:spTree>
      <p:nvGrpSpPr>
        <p:cNvPr id="1" name="Shape 178"/>
        <p:cNvGrpSpPr/>
        <p:nvPr/>
      </p:nvGrpSpPr>
      <p:grpSpPr>
        <a:xfrm>
          <a:off x="0" y="0"/>
          <a:ext cx="0" cy="0"/>
          <a:chOff x="0" y="0"/>
          <a:chExt cx="0" cy="0"/>
        </a:xfrm>
      </p:grpSpPr>
      <p:sp>
        <p:nvSpPr>
          <p:cNvPr id="179" name="Google Shape;179;p37"/>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80" name="Google Shape;180;p37"/>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181" name="Google Shape;181;p37"/>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marR="0" lvl="0" algn="ctr" rtl="0">
              <a:lnSpc>
                <a:spcPct val="90000"/>
              </a:lnSpc>
              <a:spcBef>
                <a:spcPts val="0"/>
              </a:spcBef>
              <a:spcAft>
                <a:spcPts val="0"/>
              </a:spcAft>
              <a:buClr>
                <a:schemeClr val="lt1"/>
              </a:buClr>
              <a:buSzPts val="3000"/>
              <a:buFont typeface="Roboto"/>
              <a:buNone/>
              <a:defRPr sz="30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82" name="Google Shape;182;p37"/>
          <p:cNvSpPr txBox="1">
            <a:spLocks noGrp="1"/>
          </p:cNvSpPr>
          <p:nvPr>
            <p:ph type="subTitle" idx="1"/>
          </p:nvPr>
        </p:nvSpPr>
        <p:spPr>
          <a:xfrm>
            <a:off x="1143000" y="2757975"/>
            <a:ext cx="6858000" cy="1128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500"/>
              <a:buFont typeface="Arial"/>
              <a:buNone/>
              <a:defRPr sz="15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pic>
        <p:nvPicPr>
          <p:cNvPr id="183" name="Google Shape;183;p37"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6_Section Title Grey">
  <p:cSld name="6_Section Title Grey">
    <p:bg>
      <p:bgPr>
        <a:gradFill>
          <a:gsLst>
            <a:gs pos="0">
              <a:schemeClr val="accent4"/>
            </a:gs>
            <a:gs pos="40000">
              <a:srgbClr val="EC3649"/>
            </a:gs>
            <a:gs pos="71000">
              <a:schemeClr val="accent5"/>
            </a:gs>
            <a:gs pos="100000">
              <a:schemeClr val="accent5"/>
            </a:gs>
          </a:gsLst>
          <a:lin ang="1800004" scaled="0"/>
        </a:gradFill>
        <a:effectLst/>
      </p:bgPr>
    </p:bg>
    <p:spTree>
      <p:nvGrpSpPr>
        <p:cNvPr id="1" name="Shape 184"/>
        <p:cNvGrpSpPr/>
        <p:nvPr/>
      </p:nvGrpSpPr>
      <p:grpSpPr>
        <a:xfrm>
          <a:off x="0" y="0"/>
          <a:ext cx="0" cy="0"/>
          <a:chOff x="0" y="0"/>
          <a:chExt cx="0" cy="0"/>
        </a:xfrm>
      </p:grpSpPr>
      <p:sp>
        <p:nvSpPr>
          <p:cNvPr id="185" name="Google Shape;185;p38"/>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86" name="Google Shape;186;p38"/>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187" name="Google Shape;187;p38"/>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marR="0" lvl="0" algn="ctr" rtl="0">
              <a:lnSpc>
                <a:spcPct val="90000"/>
              </a:lnSpc>
              <a:spcBef>
                <a:spcPts val="0"/>
              </a:spcBef>
              <a:spcAft>
                <a:spcPts val="0"/>
              </a:spcAft>
              <a:buClr>
                <a:schemeClr val="lt1"/>
              </a:buClr>
              <a:buSzPts val="3000"/>
              <a:buFont typeface="Roboto"/>
              <a:buNone/>
              <a:defRPr sz="30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88" name="Google Shape;188;p38"/>
          <p:cNvSpPr txBox="1">
            <a:spLocks noGrp="1"/>
          </p:cNvSpPr>
          <p:nvPr>
            <p:ph type="subTitle" idx="1"/>
          </p:nvPr>
        </p:nvSpPr>
        <p:spPr>
          <a:xfrm>
            <a:off x="1143000" y="2757975"/>
            <a:ext cx="6858000" cy="1128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500"/>
              <a:buFont typeface="Arial"/>
              <a:buNone/>
              <a:defRPr sz="15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pic>
        <p:nvPicPr>
          <p:cNvPr id="189" name="Google Shape;189;p38"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190"/>
        <p:cNvGrpSpPr/>
        <p:nvPr/>
      </p:nvGrpSpPr>
      <p:grpSpPr>
        <a:xfrm>
          <a:off x="0" y="0"/>
          <a:ext cx="0" cy="0"/>
          <a:chOff x="0" y="0"/>
          <a:chExt cx="0" cy="0"/>
        </a:xfrm>
      </p:grpSpPr>
      <p:sp>
        <p:nvSpPr>
          <p:cNvPr id="191" name="Google Shape;191;p39"/>
          <p:cNvSpPr txBox="1">
            <a:spLocks noGrp="1"/>
          </p:cNvSpPr>
          <p:nvPr>
            <p:ph type="ctrTitle"/>
          </p:nvPr>
        </p:nvSpPr>
        <p:spPr>
          <a:xfrm>
            <a:off x="1143000" y="699268"/>
            <a:ext cx="6858000" cy="6456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cxnSp>
        <p:nvCxnSpPr>
          <p:cNvPr id="192" name="Google Shape;192;p39"/>
          <p:cNvCxnSpPr/>
          <p:nvPr/>
        </p:nvCxnSpPr>
        <p:spPr>
          <a:xfrm>
            <a:off x="1143000" y="1487384"/>
            <a:ext cx="6858000" cy="0"/>
          </a:xfrm>
          <a:prstGeom prst="straightConnector1">
            <a:avLst/>
          </a:prstGeom>
          <a:noFill/>
          <a:ln w="9525" cap="flat" cmpd="sng">
            <a:solidFill>
              <a:schemeClr val="accent2"/>
            </a:solidFill>
            <a:prstDash val="solid"/>
            <a:miter lim="800000"/>
            <a:headEnd type="none" w="sm" len="sm"/>
            <a:tailEnd type="none" w="sm" len="sm"/>
          </a:ln>
        </p:spPr>
      </p:cxnSp>
      <p:sp>
        <p:nvSpPr>
          <p:cNvPr id="193" name="Google Shape;193;p39"/>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94" name="Google Shape;194;p39"/>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sp>
        <p:nvSpPr>
          <p:cNvPr id="195" name="Google Shape;195;p39"/>
          <p:cNvSpPr txBox="1">
            <a:spLocks noGrp="1"/>
          </p:cNvSpPr>
          <p:nvPr>
            <p:ph type="body" idx="1"/>
          </p:nvPr>
        </p:nvSpPr>
        <p:spPr>
          <a:xfrm>
            <a:off x="1143000" y="1609725"/>
            <a:ext cx="6858000" cy="2286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1500"/>
              <a:buFont typeface="Arial"/>
              <a:buNone/>
              <a:defRPr sz="1500" b="0" i="0" u="none" strike="noStrike" cap="none">
                <a:solidFill>
                  <a:schemeClr val="dk1"/>
                </a:solidFill>
                <a:latin typeface="Open Sans"/>
                <a:ea typeface="Open Sans"/>
                <a:cs typeface="Open Sans"/>
                <a:sym typeface="Open Sans"/>
              </a:defRPr>
            </a:lvl1pPr>
            <a:lvl2pPr marL="914400" marR="0" lvl="1"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2pPr>
            <a:lvl3pPr marL="1371600" marR="0" lvl="2"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196" name="Google Shape;196;p39"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Slide with Title" type="titleOnly">
  <p:cSld name="TITLE_ONLY">
    <p:spTree>
      <p:nvGrpSpPr>
        <p:cNvPr id="1" name="Shape 197"/>
        <p:cNvGrpSpPr/>
        <p:nvPr/>
      </p:nvGrpSpPr>
      <p:grpSpPr>
        <a:xfrm>
          <a:off x="0" y="0"/>
          <a:ext cx="0" cy="0"/>
          <a:chOff x="0" y="0"/>
          <a:chExt cx="0" cy="0"/>
        </a:xfrm>
      </p:grpSpPr>
      <p:sp>
        <p:nvSpPr>
          <p:cNvPr id="198" name="Google Shape;198;p40"/>
          <p:cNvSpPr txBox="1">
            <a:spLocks noGrp="1"/>
          </p:cNvSpPr>
          <p:nvPr>
            <p:ph type="title"/>
          </p:nvPr>
        </p:nvSpPr>
        <p:spPr>
          <a:xfrm>
            <a:off x="249382" y="273845"/>
            <a:ext cx="8394000" cy="2370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1500"/>
              <a:buFont typeface="Open Sans"/>
              <a:buNone/>
              <a:defRPr sz="1500" b="0" i="0" u="none" strike="noStrike" cap="none">
                <a:solidFill>
                  <a:schemeClr val="dk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99" name="Google Shape;199;p40"/>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200" name="Google Shape;200;p40"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Full Image">
  <p:cSld name="Full Image">
    <p:spTree>
      <p:nvGrpSpPr>
        <p:cNvPr id="1" name="Shape 201"/>
        <p:cNvGrpSpPr/>
        <p:nvPr/>
      </p:nvGrpSpPr>
      <p:grpSpPr>
        <a:xfrm>
          <a:off x="0" y="0"/>
          <a:ext cx="0" cy="0"/>
          <a:chOff x="0" y="0"/>
          <a:chExt cx="0" cy="0"/>
        </a:xfrm>
      </p:grpSpPr>
      <p:sp>
        <p:nvSpPr>
          <p:cNvPr id="202" name="Google Shape;202;p41"/>
          <p:cNvSpPr>
            <a:spLocks noGrp="1"/>
          </p:cNvSpPr>
          <p:nvPr>
            <p:ph type="pic" idx="2"/>
          </p:nvPr>
        </p:nvSpPr>
        <p:spPr>
          <a:xfrm>
            <a:off x="0" y="1"/>
            <a:ext cx="9144000" cy="5143500"/>
          </a:xfrm>
          <a:prstGeom prst="rect">
            <a:avLst/>
          </a:prstGeom>
          <a:solidFill>
            <a:schemeClr val="lt1"/>
          </a:solidFill>
          <a:ln>
            <a:noFill/>
          </a:ln>
        </p:spPr>
      </p:sp>
      <p:sp>
        <p:nvSpPr>
          <p:cNvPr id="203" name="Google Shape;203;p41"/>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04" name="Google Shape;204;p41"/>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pic>
        <p:nvPicPr>
          <p:cNvPr id="205" name="Google Shape;205;p41"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Slide">
  <p:cSld name="Blank Slide">
    <p:spTree>
      <p:nvGrpSpPr>
        <p:cNvPr id="1" name="Shape 206"/>
        <p:cNvGrpSpPr/>
        <p:nvPr/>
      </p:nvGrpSpPr>
      <p:grpSpPr>
        <a:xfrm>
          <a:off x="0" y="0"/>
          <a:ext cx="0" cy="0"/>
          <a:chOff x="0" y="0"/>
          <a:chExt cx="0" cy="0"/>
        </a:xfrm>
      </p:grpSpPr>
      <p:sp>
        <p:nvSpPr>
          <p:cNvPr id="207" name="Google Shape;207;p42"/>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08" name="Google Shape;208;p42"/>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pic>
        <p:nvPicPr>
          <p:cNvPr id="209" name="Google Shape;209;p42"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1_Quote Lt Grey" type="title">
  <p:cSld name="TITLE">
    <p:spTree>
      <p:nvGrpSpPr>
        <p:cNvPr id="1" name="Shape 210"/>
        <p:cNvGrpSpPr/>
        <p:nvPr/>
      </p:nvGrpSpPr>
      <p:grpSpPr>
        <a:xfrm>
          <a:off x="0" y="0"/>
          <a:ext cx="0" cy="0"/>
          <a:chOff x="0" y="0"/>
          <a:chExt cx="0" cy="0"/>
        </a:xfrm>
      </p:grpSpPr>
      <p:sp>
        <p:nvSpPr>
          <p:cNvPr id="211" name="Google Shape;211;p43"/>
          <p:cNvSpPr txBox="1">
            <a:spLocks noGrp="1"/>
          </p:cNvSpPr>
          <p:nvPr>
            <p:ph type="ctrTitle"/>
          </p:nvPr>
        </p:nvSpPr>
        <p:spPr>
          <a:xfrm>
            <a:off x="1143000" y="841772"/>
            <a:ext cx="6858000" cy="2266200"/>
          </a:xfrm>
          <a:prstGeom prst="rect">
            <a:avLst/>
          </a:prstGeom>
          <a:noFill/>
          <a:ln>
            <a:noFill/>
          </a:ln>
        </p:spPr>
        <p:txBody>
          <a:bodyPr spcFirstLastPara="1" wrap="square" lIns="68575" tIns="34275" rIns="68575" bIns="34275" anchor="b" anchorCtr="0">
            <a:noAutofit/>
          </a:bodyPr>
          <a:lstStyle>
            <a:lvl1pPr marR="0" lvl="0" algn="ctr" rtl="0">
              <a:lnSpc>
                <a:spcPct val="120000"/>
              </a:lnSpc>
              <a:spcBef>
                <a:spcPts val="0"/>
              </a:spcBef>
              <a:spcAft>
                <a:spcPts val="0"/>
              </a:spcAft>
              <a:buClr>
                <a:schemeClr val="accent2"/>
              </a:buClr>
              <a:buSzPts val="2400"/>
              <a:buFont typeface="Open Sans"/>
              <a:buNone/>
              <a:defRPr sz="2400" b="0" i="1" u="none" strike="noStrike" cap="none">
                <a:solidFill>
                  <a:schemeClr val="accent2"/>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212" name="Google Shape;212;p43"/>
          <p:cNvSpPr txBox="1">
            <a:spLocks noGrp="1"/>
          </p:cNvSpPr>
          <p:nvPr>
            <p:ph type="subTitle" idx="1"/>
          </p:nvPr>
        </p:nvSpPr>
        <p:spPr>
          <a:xfrm>
            <a:off x="1143000" y="3529229"/>
            <a:ext cx="6858000" cy="273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accent2"/>
              </a:buClr>
              <a:buSzPts val="1200"/>
              <a:buFont typeface="Arial"/>
              <a:buNone/>
              <a:defRPr sz="1200" b="0" i="0" u="none" strike="noStrike" cap="none">
                <a:solidFill>
                  <a:schemeClr val="accent2"/>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213" name="Google Shape;213;p43"/>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14" name="Google Shape;214;p43"/>
          <p:cNvSpPr/>
          <p:nvPr/>
        </p:nvSpPr>
        <p:spPr>
          <a:xfrm>
            <a:off x="447448" y="841772"/>
            <a:ext cx="6957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accent4"/>
                </a:solidFill>
                <a:latin typeface="Open Sans"/>
                <a:ea typeface="Open Sans"/>
                <a:cs typeface="Open Sans"/>
                <a:sym typeface="Open Sans"/>
              </a:rPr>
              <a:t>“</a:t>
            </a:r>
            <a:endParaRPr sz="1100"/>
          </a:p>
        </p:txBody>
      </p:sp>
      <p:sp>
        <p:nvSpPr>
          <p:cNvPr id="215" name="Google Shape;215;p43"/>
          <p:cNvSpPr/>
          <p:nvPr/>
        </p:nvSpPr>
        <p:spPr>
          <a:xfrm rot="10800000">
            <a:off x="8000988" y="3187424"/>
            <a:ext cx="6744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accent4"/>
                </a:solidFill>
                <a:latin typeface="Open Sans"/>
                <a:ea typeface="Open Sans"/>
                <a:cs typeface="Open Sans"/>
                <a:sym typeface="Open Sans"/>
              </a:rPr>
              <a:t>“</a:t>
            </a:r>
            <a:endParaRPr sz="1100"/>
          </a:p>
        </p:txBody>
      </p:sp>
      <p:sp>
        <p:nvSpPr>
          <p:cNvPr id="216" name="Google Shape;216;p43"/>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pic>
        <p:nvPicPr>
          <p:cNvPr id="217" name="Google Shape;217;p43"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Quote Lt Grey">
  <p:cSld name="Quote Lt Grey">
    <p:spTree>
      <p:nvGrpSpPr>
        <p:cNvPr id="1" name="Shape 218"/>
        <p:cNvGrpSpPr/>
        <p:nvPr/>
      </p:nvGrpSpPr>
      <p:grpSpPr>
        <a:xfrm>
          <a:off x="0" y="0"/>
          <a:ext cx="0" cy="0"/>
          <a:chOff x="0" y="0"/>
          <a:chExt cx="0" cy="0"/>
        </a:xfrm>
      </p:grpSpPr>
      <p:sp>
        <p:nvSpPr>
          <p:cNvPr id="219" name="Google Shape;219;p44"/>
          <p:cNvSpPr txBox="1">
            <a:spLocks noGrp="1"/>
          </p:cNvSpPr>
          <p:nvPr>
            <p:ph type="ctrTitle"/>
          </p:nvPr>
        </p:nvSpPr>
        <p:spPr>
          <a:xfrm>
            <a:off x="1143000" y="841772"/>
            <a:ext cx="6858000" cy="2266200"/>
          </a:xfrm>
          <a:prstGeom prst="rect">
            <a:avLst/>
          </a:prstGeom>
          <a:noFill/>
          <a:ln>
            <a:noFill/>
          </a:ln>
        </p:spPr>
        <p:txBody>
          <a:bodyPr spcFirstLastPara="1" wrap="square" lIns="68575" tIns="34275" rIns="68575" bIns="34275" anchor="b" anchorCtr="0">
            <a:noAutofit/>
          </a:bodyPr>
          <a:lstStyle>
            <a:lvl1pPr marR="0" lvl="0" algn="ctr" rtl="0">
              <a:lnSpc>
                <a:spcPct val="120000"/>
              </a:lnSpc>
              <a:spcBef>
                <a:spcPts val="0"/>
              </a:spcBef>
              <a:spcAft>
                <a:spcPts val="0"/>
              </a:spcAft>
              <a:buClr>
                <a:schemeClr val="accent5"/>
              </a:buClr>
              <a:buSzPts val="2400"/>
              <a:buFont typeface="Open Sans"/>
              <a:buNone/>
              <a:defRPr sz="2400" b="0" i="1" u="none" strike="noStrike" cap="none">
                <a:solidFill>
                  <a:schemeClr val="accent5"/>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220" name="Google Shape;220;p44"/>
          <p:cNvSpPr txBox="1">
            <a:spLocks noGrp="1"/>
          </p:cNvSpPr>
          <p:nvPr>
            <p:ph type="subTitle" idx="1"/>
          </p:nvPr>
        </p:nvSpPr>
        <p:spPr>
          <a:xfrm>
            <a:off x="1143000" y="3529229"/>
            <a:ext cx="6858000" cy="273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accent5"/>
              </a:buClr>
              <a:buSzPts val="1200"/>
              <a:buFont typeface="Arial"/>
              <a:buNone/>
              <a:defRPr sz="1200" b="0" i="0" u="none" strike="noStrike" cap="none">
                <a:solidFill>
                  <a:schemeClr val="accent5"/>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221" name="Google Shape;221;p44"/>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22" name="Google Shape;222;p44"/>
          <p:cNvSpPr/>
          <p:nvPr/>
        </p:nvSpPr>
        <p:spPr>
          <a:xfrm>
            <a:off x="447448" y="841772"/>
            <a:ext cx="6957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accent1"/>
                </a:solidFill>
                <a:latin typeface="Open Sans"/>
                <a:ea typeface="Open Sans"/>
                <a:cs typeface="Open Sans"/>
                <a:sym typeface="Open Sans"/>
              </a:rPr>
              <a:t>“</a:t>
            </a:r>
            <a:endParaRPr sz="1100"/>
          </a:p>
        </p:txBody>
      </p:sp>
      <p:sp>
        <p:nvSpPr>
          <p:cNvPr id="223" name="Google Shape;223;p44"/>
          <p:cNvSpPr/>
          <p:nvPr/>
        </p:nvSpPr>
        <p:spPr>
          <a:xfrm rot="10800000">
            <a:off x="8000988" y="3187424"/>
            <a:ext cx="6744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accent1"/>
                </a:solidFill>
                <a:latin typeface="Open Sans"/>
                <a:ea typeface="Open Sans"/>
                <a:cs typeface="Open Sans"/>
                <a:sym typeface="Open Sans"/>
              </a:rPr>
              <a:t>“</a:t>
            </a:r>
            <a:endParaRPr sz="1100"/>
          </a:p>
        </p:txBody>
      </p:sp>
      <p:sp>
        <p:nvSpPr>
          <p:cNvPr id="224" name="Google Shape;224;p44"/>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pic>
        <p:nvPicPr>
          <p:cNvPr id="225" name="Google Shape;225;p44"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Quote Orange">
  <p:cSld name="Quote Orange">
    <p:bg>
      <p:bgPr>
        <a:solidFill>
          <a:schemeClr val="lt2"/>
        </a:solidFill>
        <a:effectLst/>
      </p:bgPr>
    </p:bg>
    <p:spTree>
      <p:nvGrpSpPr>
        <p:cNvPr id="1" name="Shape 226"/>
        <p:cNvGrpSpPr/>
        <p:nvPr/>
      </p:nvGrpSpPr>
      <p:grpSpPr>
        <a:xfrm>
          <a:off x="0" y="0"/>
          <a:ext cx="0" cy="0"/>
          <a:chOff x="0" y="0"/>
          <a:chExt cx="0" cy="0"/>
        </a:xfrm>
      </p:grpSpPr>
      <p:sp>
        <p:nvSpPr>
          <p:cNvPr id="227" name="Google Shape;227;p45"/>
          <p:cNvSpPr txBox="1">
            <a:spLocks noGrp="1"/>
          </p:cNvSpPr>
          <p:nvPr>
            <p:ph type="ctrTitle"/>
          </p:nvPr>
        </p:nvSpPr>
        <p:spPr>
          <a:xfrm>
            <a:off x="1143000" y="841772"/>
            <a:ext cx="6858000" cy="2266200"/>
          </a:xfrm>
          <a:prstGeom prst="rect">
            <a:avLst/>
          </a:prstGeom>
          <a:noFill/>
          <a:ln>
            <a:noFill/>
          </a:ln>
        </p:spPr>
        <p:txBody>
          <a:bodyPr spcFirstLastPara="1" wrap="square" lIns="68575" tIns="34275" rIns="68575" bIns="34275" anchor="b" anchorCtr="0">
            <a:noAutofit/>
          </a:bodyPr>
          <a:lstStyle>
            <a:lvl1pPr marR="0" lvl="0" algn="ctr" rtl="0">
              <a:lnSpc>
                <a:spcPct val="120000"/>
              </a:lnSpc>
              <a:spcBef>
                <a:spcPts val="0"/>
              </a:spcBef>
              <a:spcAft>
                <a:spcPts val="0"/>
              </a:spcAft>
              <a:buClr>
                <a:schemeClr val="accent1"/>
              </a:buClr>
              <a:buSzPts val="2400"/>
              <a:buFont typeface="Open Sans"/>
              <a:buNone/>
              <a:defRPr sz="2400" b="0" i="1" u="none" strike="noStrike" cap="none">
                <a:solidFill>
                  <a:schemeClr val="accen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228" name="Google Shape;228;p45"/>
          <p:cNvSpPr txBox="1">
            <a:spLocks noGrp="1"/>
          </p:cNvSpPr>
          <p:nvPr>
            <p:ph type="subTitle" idx="1"/>
          </p:nvPr>
        </p:nvSpPr>
        <p:spPr>
          <a:xfrm>
            <a:off x="1143000" y="3529229"/>
            <a:ext cx="6858000" cy="273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accent1"/>
              </a:buClr>
              <a:buSzPts val="1200"/>
              <a:buFont typeface="Arial"/>
              <a:buNone/>
              <a:defRPr sz="1200" b="0" i="0" u="none" strike="noStrike" cap="none">
                <a:solidFill>
                  <a:schemeClr val="accen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229" name="Google Shape;229;p45"/>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30" name="Google Shape;230;p45"/>
          <p:cNvSpPr/>
          <p:nvPr/>
        </p:nvSpPr>
        <p:spPr>
          <a:xfrm>
            <a:off x="447448" y="841772"/>
            <a:ext cx="6957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accent5"/>
                </a:solidFill>
                <a:latin typeface="Open Sans"/>
                <a:ea typeface="Open Sans"/>
                <a:cs typeface="Open Sans"/>
                <a:sym typeface="Open Sans"/>
              </a:rPr>
              <a:t>“</a:t>
            </a:r>
            <a:endParaRPr sz="1100"/>
          </a:p>
        </p:txBody>
      </p:sp>
      <p:sp>
        <p:nvSpPr>
          <p:cNvPr id="231" name="Google Shape;231;p45"/>
          <p:cNvSpPr/>
          <p:nvPr/>
        </p:nvSpPr>
        <p:spPr>
          <a:xfrm rot="10800000">
            <a:off x="8000988" y="3187424"/>
            <a:ext cx="6744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accent5"/>
                </a:solidFill>
                <a:latin typeface="Open Sans"/>
                <a:ea typeface="Open Sans"/>
                <a:cs typeface="Open Sans"/>
                <a:sym typeface="Open Sans"/>
              </a:rPr>
              <a:t>“</a:t>
            </a:r>
            <a:endParaRPr sz="1100"/>
          </a:p>
        </p:txBody>
      </p:sp>
      <p:sp>
        <p:nvSpPr>
          <p:cNvPr id="232" name="Google Shape;232;p45"/>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pic>
        <p:nvPicPr>
          <p:cNvPr id="233" name="Google Shape;233;p45"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3_Title Slide 3">
  <p:cSld name="3_Title Slide 3">
    <p:spTree>
      <p:nvGrpSpPr>
        <p:cNvPr id="1" name="Shape 64"/>
        <p:cNvGrpSpPr/>
        <p:nvPr/>
      </p:nvGrpSpPr>
      <p:grpSpPr>
        <a:xfrm>
          <a:off x="0" y="0"/>
          <a:ext cx="0" cy="0"/>
          <a:chOff x="0" y="0"/>
          <a:chExt cx="0" cy="0"/>
        </a:xfrm>
      </p:grpSpPr>
      <p:sp>
        <p:nvSpPr>
          <p:cNvPr id="65" name="Google Shape;65;p16"/>
          <p:cNvSpPr/>
          <p:nvPr/>
        </p:nvSpPr>
        <p:spPr>
          <a:xfrm>
            <a:off x="0" y="0"/>
            <a:ext cx="9144000" cy="45690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6" name="Google Shape;66;p16"/>
          <p:cNvSpPr txBox="1">
            <a:spLocks noGrp="1"/>
          </p:cNvSpPr>
          <p:nvPr>
            <p:ph type="subTitle" idx="1"/>
          </p:nvPr>
        </p:nvSpPr>
        <p:spPr>
          <a:xfrm>
            <a:off x="674683" y="3509298"/>
            <a:ext cx="6858000" cy="353400"/>
          </a:xfrm>
          <a:prstGeom prst="rect">
            <a:avLst/>
          </a:prstGeom>
          <a:noFill/>
          <a:ln>
            <a:noFill/>
          </a:ln>
        </p:spPr>
        <p:txBody>
          <a:bodyPr spcFirstLastPara="1" wrap="square" lIns="68575" tIns="34275" rIns="68575" bIns="34275" anchor="t" anchorCtr="0">
            <a:noAutofit/>
          </a:bodyPr>
          <a:lstStyle>
            <a:lvl1pPr lvl="0" algn="l" rtl="0">
              <a:lnSpc>
                <a:spcPct val="90000"/>
              </a:lnSpc>
              <a:spcBef>
                <a:spcPts val="800"/>
              </a:spcBef>
              <a:spcAft>
                <a:spcPts val="0"/>
              </a:spcAft>
              <a:buClr>
                <a:schemeClr val="accent1"/>
              </a:buClr>
              <a:buSzPts val="1200"/>
              <a:buNone/>
              <a:defRPr sz="1200">
                <a:solidFill>
                  <a:schemeClr val="accent1"/>
                </a:solidFill>
                <a:latin typeface="Open Sans"/>
                <a:ea typeface="Open Sans"/>
                <a:cs typeface="Open Sans"/>
                <a:sym typeface="Open Sans"/>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67" name="Google Shape;67;p16"/>
          <p:cNvSpPr txBox="1">
            <a:spLocks noGrp="1"/>
          </p:cNvSpPr>
          <p:nvPr>
            <p:ph type="ctrTitle"/>
          </p:nvPr>
        </p:nvSpPr>
        <p:spPr>
          <a:xfrm>
            <a:off x="674683" y="1981201"/>
            <a:ext cx="6858000" cy="14589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Clr>
                <a:schemeClr val="accent1"/>
              </a:buClr>
              <a:buSzPts val="3800"/>
              <a:buFont typeface="Roboto"/>
              <a:buNone/>
              <a:defRPr sz="3800" b="1" i="0">
                <a:solidFill>
                  <a:schemeClr val="accent1"/>
                </a:solidFill>
                <a:latin typeface="Roboto"/>
                <a:ea typeface="Roboto"/>
                <a:cs typeface="Roboto"/>
                <a:sym typeface="Roboto"/>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68" name="Google Shape;68;p16"/>
          <p:cNvPicPr preferRelativeResize="0"/>
          <p:nvPr/>
        </p:nvPicPr>
        <p:blipFill rotWithShape="1">
          <a:blip r:embed="rId2">
            <a:alphaModFix/>
          </a:blip>
          <a:srcRect/>
          <a:stretch/>
        </p:blipFill>
        <p:spPr>
          <a:xfrm>
            <a:off x="7173280" y="2289697"/>
            <a:ext cx="1296037" cy="1190351"/>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2_Quote Orange">
  <p:cSld name="2_Quote Orange">
    <p:bg>
      <p:bgPr>
        <a:solidFill>
          <a:schemeClr val="accent2"/>
        </a:solidFill>
        <a:effectLst/>
      </p:bgPr>
    </p:bg>
    <p:spTree>
      <p:nvGrpSpPr>
        <p:cNvPr id="1" name="Shape 234"/>
        <p:cNvGrpSpPr/>
        <p:nvPr/>
      </p:nvGrpSpPr>
      <p:grpSpPr>
        <a:xfrm>
          <a:off x="0" y="0"/>
          <a:ext cx="0" cy="0"/>
          <a:chOff x="0" y="0"/>
          <a:chExt cx="0" cy="0"/>
        </a:xfrm>
      </p:grpSpPr>
      <p:sp>
        <p:nvSpPr>
          <p:cNvPr id="235" name="Google Shape;235;p46"/>
          <p:cNvSpPr txBox="1">
            <a:spLocks noGrp="1"/>
          </p:cNvSpPr>
          <p:nvPr>
            <p:ph type="ctrTitle"/>
          </p:nvPr>
        </p:nvSpPr>
        <p:spPr>
          <a:xfrm>
            <a:off x="1143000" y="841772"/>
            <a:ext cx="6858000" cy="2266200"/>
          </a:xfrm>
          <a:prstGeom prst="rect">
            <a:avLst/>
          </a:prstGeom>
          <a:noFill/>
          <a:ln>
            <a:noFill/>
          </a:ln>
        </p:spPr>
        <p:txBody>
          <a:bodyPr spcFirstLastPara="1" wrap="square" lIns="68575" tIns="34275" rIns="68575" bIns="34275" anchor="b" anchorCtr="0">
            <a:noAutofit/>
          </a:bodyPr>
          <a:lstStyle>
            <a:lvl1pPr marR="0" lvl="0" algn="ctr" rtl="0">
              <a:lnSpc>
                <a:spcPct val="120000"/>
              </a:lnSpc>
              <a:spcBef>
                <a:spcPts val="0"/>
              </a:spcBef>
              <a:spcAft>
                <a:spcPts val="0"/>
              </a:spcAft>
              <a:buClr>
                <a:schemeClr val="lt1"/>
              </a:buClr>
              <a:buSzPts val="2400"/>
              <a:buFont typeface="Open Sans"/>
              <a:buNone/>
              <a:defRPr sz="2400" b="0" i="1"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236" name="Google Shape;236;p46"/>
          <p:cNvSpPr txBox="1">
            <a:spLocks noGrp="1"/>
          </p:cNvSpPr>
          <p:nvPr>
            <p:ph type="subTitle" idx="1"/>
          </p:nvPr>
        </p:nvSpPr>
        <p:spPr>
          <a:xfrm>
            <a:off x="1143000" y="3529229"/>
            <a:ext cx="6858000" cy="273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200"/>
              <a:buFont typeface="Arial"/>
              <a:buNone/>
              <a:defRPr sz="12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237" name="Google Shape;237;p46"/>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38" name="Google Shape;238;p46"/>
          <p:cNvSpPr/>
          <p:nvPr/>
        </p:nvSpPr>
        <p:spPr>
          <a:xfrm>
            <a:off x="447448" y="841772"/>
            <a:ext cx="6957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
        <p:nvSpPr>
          <p:cNvPr id="239" name="Google Shape;239;p46"/>
          <p:cNvSpPr/>
          <p:nvPr/>
        </p:nvSpPr>
        <p:spPr>
          <a:xfrm rot="10800000">
            <a:off x="8000988" y="3187424"/>
            <a:ext cx="6744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
        <p:nvSpPr>
          <p:cNvPr id="240" name="Google Shape;240;p46"/>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pic>
        <p:nvPicPr>
          <p:cNvPr id="241" name="Google Shape;241;p46"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1_Quote Orange">
  <p:cSld name="1_Quote Orange">
    <p:bg>
      <p:bgPr>
        <a:solidFill>
          <a:schemeClr val="accent4"/>
        </a:solidFill>
        <a:effectLst/>
      </p:bgPr>
    </p:bg>
    <p:spTree>
      <p:nvGrpSpPr>
        <p:cNvPr id="1" name="Shape 242"/>
        <p:cNvGrpSpPr/>
        <p:nvPr/>
      </p:nvGrpSpPr>
      <p:grpSpPr>
        <a:xfrm>
          <a:off x="0" y="0"/>
          <a:ext cx="0" cy="0"/>
          <a:chOff x="0" y="0"/>
          <a:chExt cx="0" cy="0"/>
        </a:xfrm>
      </p:grpSpPr>
      <p:sp>
        <p:nvSpPr>
          <p:cNvPr id="243" name="Google Shape;243;p47"/>
          <p:cNvSpPr txBox="1">
            <a:spLocks noGrp="1"/>
          </p:cNvSpPr>
          <p:nvPr>
            <p:ph type="ctrTitle"/>
          </p:nvPr>
        </p:nvSpPr>
        <p:spPr>
          <a:xfrm>
            <a:off x="1143000" y="841772"/>
            <a:ext cx="6858000" cy="2266200"/>
          </a:xfrm>
          <a:prstGeom prst="rect">
            <a:avLst/>
          </a:prstGeom>
          <a:noFill/>
          <a:ln>
            <a:noFill/>
          </a:ln>
        </p:spPr>
        <p:txBody>
          <a:bodyPr spcFirstLastPara="1" wrap="square" lIns="68575" tIns="34275" rIns="68575" bIns="34275" anchor="b" anchorCtr="0">
            <a:noAutofit/>
          </a:bodyPr>
          <a:lstStyle>
            <a:lvl1pPr marR="0" lvl="0" algn="ctr" rtl="0">
              <a:lnSpc>
                <a:spcPct val="120000"/>
              </a:lnSpc>
              <a:spcBef>
                <a:spcPts val="0"/>
              </a:spcBef>
              <a:spcAft>
                <a:spcPts val="0"/>
              </a:spcAft>
              <a:buClr>
                <a:schemeClr val="lt1"/>
              </a:buClr>
              <a:buSzPts val="2400"/>
              <a:buFont typeface="Open Sans"/>
              <a:buNone/>
              <a:defRPr sz="2400" b="0" i="1"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244" name="Google Shape;244;p47"/>
          <p:cNvSpPr txBox="1">
            <a:spLocks noGrp="1"/>
          </p:cNvSpPr>
          <p:nvPr>
            <p:ph type="subTitle" idx="1"/>
          </p:nvPr>
        </p:nvSpPr>
        <p:spPr>
          <a:xfrm>
            <a:off x="1143000" y="3529229"/>
            <a:ext cx="6858000" cy="273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200"/>
              <a:buFont typeface="Arial"/>
              <a:buNone/>
              <a:defRPr sz="12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245" name="Google Shape;245;p47"/>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46" name="Google Shape;246;p47"/>
          <p:cNvSpPr/>
          <p:nvPr/>
        </p:nvSpPr>
        <p:spPr>
          <a:xfrm>
            <a:off x="447448" y="841772"/>
            <a:ext cx="6957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
        <p:nvSpPr>
          <p:cNvPr id="247" name="Google Shape;247;p47"/>
          <p:cNvSpPr/>
          <p:nvPr/>
        </p:nvSpPr>
        <p:spPr>
          <a:xfrm rot="10800000">
            <a:off x="8000988" y="3187424"/>
            <a:ext cx="6744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
        <p:nvSpPr>
          <p:cNvPr id="248" name="Google Shape;248;p47"/>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pic>
        <p:nvPicPr>
          <p:cNvPr id="249" name="Google Shape;249;p47"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3_Quote Orange">
  <p:cSld name="3_Quote Orange">
    <p:bg>
      <p:bgPr>
        <a:solidFill>
          <a:schemeClr val="accent5"/>
        </a:solidFill>
        <a:effectLst/>
      </p:bgPr>
    </p:bg>
    <p:spTree>
      <p:nvGrpSpPr>
        <p:cNvPr id="1" name="Shape 250"/>
        <p:cNvGrpSpPr/>
        <p:nvPr/>
      </p:nvGrpSpPr>
      <p:grpSpPr>
        <a:xfrm>
          <a:off x="0" y="0"/>
          <a:ext cx="0" cy="0"/>
          <a:chOff x="0" y="0"/>
          <a:chExt cx="0" cy="0"/>
        </a:xfrm>
      </p:grpSpPr>
      <p:sp>
        <p:nvSpPr>
          <p:cNvPr id="251" name="Google Shape;251;p48"/>
          <p:cNvSpPr txBox="1">
            <a:spLocks noGrp="1"/>
          </p:cNvSpPr>
          <p:nvPr>
            <p:ph type="ctrTitle"/>
          </p:nvPr>
        </p:nvSpPr>
        <p:spPr>
          <a:xfrm>
            <a:off x="1143000" y="841772"/>
            <a:ext cx="6858000" cy="2266200"/>
          </a:xfrm>
          <a:prstGeom prst="rect">
            <a:avLst/>
          </a:prstGeom>
          <a:noFill/>
          <a:ln>
            <a:noFill/>
          </a:ln>
        </p:spPr>
        <p:txBody>
          <a:bodyPr spcFirstLastPara="1" wrap="square" lIns="68575" tIns="34275" rIns="68575" bIns="34275" anchor="b" anchorCtr="0">
            <a:noAutofit/>
          </a:bodyPr>
          <a:lstStyle>
            <a:lvl1pPr marR="0" lvl="0" algn="ctr" rtl="0">
              <a:lnSpc>
                <a:spcPct val="120000"/>
              </a:lnSpc>
              <a:spcBef>
                <a:spcPts val="0"/>
              </a:spcBef>
              <a:spcAft>
                <a:spcPts val="0"/>
              </a:spcAft>
              <a:buClr>
                <a:schemeClr val="lt1"/>
              </a:buClr>
              <a:buSzPts val="2400"/>
              <a:buFont typeface="Open Sans"/>
              <a:buNone/>
              <a:defRPr sz="2400" b="0" i="1"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252" name="Google Shape;252;p48"/>
          <p:cNvSpPr txBox="1">
            <a:spLocks noGrp="1"/>
          </p:cNvSpPr>
          <p:nvPr>
            <p:ph type="subTitle" idx="1"/>
          </p:nvPr>
        </p:nvSpPr>
        <p:spPr>
          <a:xfrm>
            <a:off x="1143000" y="3529229"/>
            <a:ext cx="6858000" cy="273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200"/>
              <a:buFont typeface="Arial"/>
              <a:buNone/>
              <a:defRPr sz="12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253" name="Google Shape;253;p48"/>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54" name="Google Shape;254;p48"/>
          <p:cNvSpPr/>
          <p:nvPr/>
        </p:nvSpPr>
        <p:spPr>
          <a:xfrm>
            <a:off x="447448" y="841772"/>
            <a:ext cx="6957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
        <p:nvSpPr>
          <p:cNvPr id="255" name="Google Shape;255;p48"/>
          <p:cNvSpPr/>
          <p:nvPr/>
        </p:nvSpPr>
        <p:spPr>
          <a:xfrm rot="10800000">
            <a:off x="8000988" y="3187424"/>
            <a:ext cx="6744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
        <p:nvSpPr>
          <p:cNvPr id="256" name="Google Shape;256;p48"/>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pic>
        <p:nvPicPr>
          <p:cNvPr id="257" name="Google Shape;257;p48"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4_Quote Orange">
  <p:cSld name="4_Quote Orange">
    <p:bg>
      <p:bgPr>
        <a:solidFill>
          <a:schemeClr val="accent6"/>
        </a:solidFill>
        <a:effectLst/>
      </p:bgPr>
    </p:bg>
    <p:spTree>
      <p:nvGrpSpPr>
        <p:cNvPr id="1" name="Shape 258"/>
        <p:cNvGrpSpPr/>
        <p:nvPr/>
      </p:nvGrpSpPr>
      <p:grpSpPr>
        <a:xfrm>
          <a:off x="0" y="0"/>
          <a:ext cx="0" cy="0"/>
          <a:chOff x="0" y="0"/>
          <a:chExt cx="0" cy="0"/>
        </a:xfrm>
      </p:grpSpPr>
      <p:sp>
        <p:nvSpPr>
          <p:cNvPr id="259" name="Google Shape;259;p49"/>
          <p:cNvSpPr txBox="1">
            <a:spLocks noGrp="1"/>
          </p:cNvSpPr>
          <p:nvPr>
            <p:ph type="ctrTitle"/>
          </p:nvPr>
        </p:nvSpPr>
        <p:spPr>
          <a:xfrm>
            <a:off x="1143000" y="841772"/>
            <a:ext cx="6858000" cy="2266200"/>
          </a:xfrm>
          <a:prstGeom prst="rect">
            <a:avLst/>
          </a:prstGeom>
          <a:noFill/>
          <a:ln>
            <a:noFill/>
          </a:ln>
        </p:spPr>
        <p:txBody>
          <a:bodyPr spcFirstLastPara="1" wrap="square" lIns="68575" tIns="34275" rIns="68575" bIns="34275" anchor="b" anchorCtr="0">
            <a:noAutofit/>
          </a:bodyPr>
          <a:lstStyle>
            <a:lvl1pPr marR="0" lvl="0" algn="ctr" rtl="0">
              <a:lnSpc>
                <a:spcPct val="120000"/>
              </a:lnSpc>
              <a:spcBef>
                <a:spcPts val="0"/>
              </a:spcBef>
              <a:spcAft>
                <a:spcPts val="0"/>
              </a:spcAft>
              <a:buClr>
                <a:schemeClr val="lt1"/>
              </a:buClr>
              <a:buSzPts val="2400"/>
              <a:buFont typeface="Open Sans"/>
              <a:buNone/>
              <a:defRPr sz="2400" b="0" i="1"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260" name="Google Shape;260;p49"/>
          <p:cNvSpPr txBox="1">
            <a:spLocks noGrp="1"/>
          </p:cNvSpPr>
          <p:nvPr>
            <p:ph type="subTitle" idx="1"/>
          </p:nvPr>
        </p:nvSpPr>
        <p:spPr>
          <a:xfrm>
            <a:off x="1143000" y="3529229"/>
            <a:ext cx="6858000" cy="273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200"/>
              <a:buFont typeface="Arial"/>
              <a:buNone/>
              <a:defRPr sz="12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261" name="Google Shape;261;p49"/>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62" name="Google Shape;262;p49"/>
          <p:cNvSpPr/>
          <p:nvPr/>
        </p:nvSpPr>
        <p:spPr>
          <a:xfrm>
            <a:off x="447448" y="841772"/>
            <a:ext cx="6957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
        <p:nvSpPr>
          <p:cNvPr id="263" name="Google Shape;263;p49"/>
          <p:cNvSpPr/>
          <p:nvPr/>
        </p:nvSpPr>
        <p:spPr>
          <a:xfrm rot="10800000">
            <a:off x="8000988" y="3187424"/>
            <a:ext cx="6744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
        <p:nvSpPr>
          <p:cNvPr id="264" name="Google Shape;264;p49"/>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pic>
        <p:nvPicPr>
          <p:cNvPr id="265" name="Google Shape;265;p49"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8_Section Title Grey">
  <p:cSld name="8_Section Title Grey">
    <p:bg>
      <p:bgPr>
        <a:gradFill>
          <a:gsLst>
            <a:gs pos="0">
              <a:schemeClr val="accent2"/>
            </a:gs>
            <a:gs pos="18000">
              <a:schemeClr val="accent2"/>
            </a:gs>
            <a:gs pos="37000">
              <a:srgbClr val="094D81"/>
            </a:gs>
            <a:gs pos="49990">
              <a:srgbClr val="094D81"/>
            </a:gs>
            <a:gs pos="88000">
              <a:schemeClr val="accent1"/>
            </a:gs>
            <a:gs pos="100000">
              <a:schemeClr val="accent1"/>
            </a:gs>
          </a:gsLst>
          <a:lin ang="1200117" scaled="0"/>
        </a:gradFill>
        <a:effectLst/>
      </p:bgPr>
    </p:bg>
    <p:spTree>
      <p:nvGrpSpPr>
        <p:cNvPr id="1" name="Shape 266"/>
        <p:cNvGrpSpPr/>
        <p:nvPr/>
      </p:nvGrpSpPr>
      <p:grpSpPr>
        <a:xfrm>
          <a:off x="0" y="0"/>
          <a:ext cx="0" cy="0"/>
          <a:chOff x="0" y="0"/>
          <a:chExt cx="0" cy="0"/>
        </a:xfrm>
      </p:grpSpPr>
      <p:sp>
        <p:nvSpPr>
          <p:cNvPr id="267" name="Google Shape;267;p50"/>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68" name="Google Shape;268;p50"/>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pic>
        <p:nvPicPr>
          <p:cNvPr id="269" name="Google Shape;269;p50"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
        <p:nvSpPr>
          <p:cNvPr id="270" name="Google Shape;270;p50"/>
          <p:cNvSpPr txBox="1">
            <a:spLocks noGrp="1"/>
          </p:cNvSpPr>
          <p:nvPr>
            <p:ph type="ctrTitle"/>
          </p:nvPr>
        </p:nvSpPr>
        <p:spPr>
          <a:xfrm>
            <a:off x="1143000" y="841772"/>
            <a:ext cx="6858000" cy="2266200"/>
          </a:xfrm>
          <a:prstGeom prst="rect">
            <a:avLst/>
          </a:prstGeom>
          <a:noFill/>
          <a:ln>
            <a:noFill/>
          </a:ln>
        </p:spPr>
        <p:txBody>
          <a:bodyPr spcFirstLastPara="1" wrap="square" lIns="68575" tIns="34275" rIns="68575" bIns="34275" anchor="b" anchorCtr="0">
            <a:noAutofit/>
          </a:bodyPr>
          <a:lstStyle>
            <a:lvl1pPr marR="0" lvl="0" algn="ctr" rtl="0">
              <a:lnSpc>
                <a:spcPct val="120000"/>
              </a:lnSpc>
              <a:spcBef>
                <a:spcPts val="0"/>
              </a:spcBef>
              <a:spcAft>
                <a:spcPts val="0"/>
              </a:spcAft>
              <a:buClr>
                <a:schemeClr val="lt1"/>
              </a:buClr>
              <a:buSzPts val="2400"/>
              <a:buFont typeface="Open Sans"/>
              <a:buNone/>
              <a:defRPr sz="2400" b="0" i="1"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271" name="Google Shape;271;p50"/>
          <p:cNvSpPr txBox="1">
            <a:spLocks noGrp="1"/>
          </p:cNvSpPr>
          <p:nvPr>
            <p:ph type="subTitle" idx="1"/>
          </p:nvPr>
        </p:nvSpPr>
        <p:spPr>
          <a:xfrm>
            <a:off x="1143000" y="3529229"/>
            <a:ext cx="6858000" cy="273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200"/>
              <a:buFont typeface="Arial"/>
              <a:buNone/>
              <a:defRPr sz="12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272" name="Google Shape;272;p50"/>
          <p:cNvSpPr/>
          <p:nvPr/>
        </p:nvSpPr>
        <p:spPr>
          <a:xfrm>
            <a:off x="447448" y="841772"/>
            <a:ext cx="6957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
        <p:nvSpPr>
          <p:cNvPr id="273" name="Google Shape;273;p50"/>
          <p:cNvSpPr/>
          <p:nvPr/>
        </p:nvSpPr>
        <p:spPr>
          <a:xfrm rot="10800000">
            <a:off x="8000988" y="3187424"/>
            <a:ext cx="6744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9_Section Title Grey">
  <p:cSld name="9_Section Title Grey">
    <p:bg>
      <p:bgPr>
        <a:gradFill>
          <a:gsLst>
            <a:gs pos="0">
              <a:schemeClr val="accent2"/>
            </a:gs>
            <a:gs pos="1000">
              <a:schemeClr val="accent2"/>
            </a:gs>
            <a:gs pos="26000">
              <a:srgbClr val="424E9A"/>
            </a:gs>
            <a:gs pos="79000">
              <a:schemeClr val="accent6"/>
            </a:gs>
            <a:gs pos="100000">
              <a:schemeClr val="accent6"/>
            </a:gs>
          </a:gsLst>
          <a:lin ang="599887" scaled="0"/>
        </a:gradFill>
        <a:effectLst/>
      </p:bgPr>
    </p:bg>
    <p:spTree>
      <p:nvGrpSpPr>
        <p:cNvPr id="1" name="Shape 274"/>
        <p:cNvGrpSpPr/>
        <p:nvPr/>
      </p:nvGrpSpPr>
      <p:grpSpPr>
        <a:xfrm>
          <a:off x="0" y="0"/>
          <a:ext cx="0" cy="0"/>
          <a:chOff x="0" y="0"/>
          <a:chExt cx="0" cy="0"/>
        </a:xfrm>
      </p:grpSpPr>
      <p:sp>
        <p:nvSpPr>
          <p:cNvPr id="275" name="Google Shape;275;p51"/>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76" name="Google Shape;276;p51"/>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pic>
        <p:nvPicPr>
          <p:cNvPr id="277" name="Google Shape;277;p51"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
        <p:nvSpPr>
          <p:cNvPr id="278" name="Google Shape;278;p51"/>
          <p:cNvSpPr txBox="1">
            <a:spLocks noGrp="1"/>
          </p:cNvSpPr>
          <p:nvPr>
            <p:ph type="ctrTitle"/>
          </p:nvPr>
        </p:nvSpPr>
        <p:spPr>
          <a:xfrm>
            <a:off x="1143000" y="841772"/>
            <a:ext cx="6858000" cy="2266200"/>
          </a:xfrm>
          <a:prstGeom prst="rect">
            <a:avLst/>
          </a:prstGeom>
          <a:noFill/>
          <a:ln>
            <a:noFill/>
          </a:ln>
        </p:spPr>
        <p:txBody>
          <a:bodyPr spcFirstLastPara="1" wrap="square" lIns="68575" tIns="34275" rIns="68575" bIns="34275" anchor="b" anchorCtr="0">
            <a:noAutofit/>
          </a:bodyPr>
          <a:lstStyle>
            <a:lvl1pPr marR="0" lvl="0" algn="ctr" rtl="0">
              <a:lnSpc>
                <a:spcPct val="120000"/>
              </a:lnSpc>
              <a:spcBef>
                <a:spcPts val="0"/>
              </a:spcBef>
              <a:spcAft>
                <a:spcPts val="0"/>
              </a:spcAft>
              <a:buClr>
                <a:schemeClr val="lt1"/>
              </a:buClr>
              <a:buSzPts val="2400"/>
              <a:buFont typeface="Open Sans"/>
              <a:buNone/>
              <a:defRPr sz="2400" b="0" i="1"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279" name="Google Shape;279;p51"/>
          <p:cNvSpPr txBox="1">
            <a:spLocks noGrp="1"/>
          </p:cNvSpPr>
          <p:nvPr>
            <p:ph type="subTitle" idx="1"/>
          </p:nvPr>
        </p:nvSpPr>
        <p:spPr>
          <a:xfrm>
            <a:off x="1143000" y="3529229"/>
            <a:ext cx="6858000" cy="273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200"/>
              <a:buFont typeface="Arial"/>
              <a:buNone/>
              <a:defRPr sz="12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280" name="Google Shape;280;p51"/>
          <p:cNvSpPr/>
          <p:nvPr/>
        </p:nvSpPr>
        <p:spPr>
          <a:xfrm>
            <a:off x="447448" y="841772"/>
            <a:ext cx="6957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
        <p:nvSpPr>
          <p:cNvPr id="281" name="Google Shape;281;p51"/>
          <p:cNvSpPr/>
          <p:nvPr/>
        </p:nvSpPr>
        <p:spPr>
          <a:xfrm rot="10800000">
            <a:off x="8000988" y="3187424"/>
            <a:ext cx="6744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10_Section Title Grey">
  <p:cSld name="10_Section Title Grey">
    <p:bg>
      <p:bgPr>
        <a:gradFill>
          <a:gsLst>
            <a:gs pos="0">
              <a:srgbClr val="25ABE1"/>
            </a:gs>
            <a:gs pos="33000">
              <a:srgbClr val="1F8AC1"/>
            </a:gs>
            <a:gs pos="79000">
              <a:schemeClr val="accent2"/>
            </a:gs>
            <a:gs pos="100000">
              <a:schemeClr val="accent2"/>
            </a:gs>
          </a:gsLst>
          <a:lin ang="1800004" scaled="0"/>
        </a:gradFill>
        <a:effectLst/>
      </p:bgPr>
    </p:bg>
    <p:spTree>
      <p:nvGrpSpPr>
        <p:cNvPr id="1" name="Shape 282"/>
        <p:cNvGrpSpPr/>
        <p:nvPr/>
      </p:nvGrpSpPr>
      <p:grpSpPr>
        <a:xfrm>
          <a:off x="0" y="0"/>
          <a:ext cx="0" cy="0"/>
          <a:chOff x="0" y="0"/>
          <a:chExt cx="0" cy="0"/>
        </a:xfrm>
      </p:grpSpPr>
      <p:sp>
        <p:nvSpPr>
          <p:cNvPr id="283" name="Google Shape;283;p52"/>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84" name="Google Shape;284;p52"/>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pic>
        <p:nvPicPr>
          <p:cNvPr id="285" name="Google Shape;285;p52"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
        <p:nvSpPr>
          <p:cNvPr id="286" name="Google Shape;286;p52"/>
          <p:cNvSpPr txBox="1">
            <a:spLocks noGrp="1"/>
          </p:cNvSpPr>
          <p:nvPr>
            <p:ph type="ctrTitle"/>
          </p:nvPr>
        </p:nvSpPr>
        <p:spPr>
          <a:xfrm>
            <a:off x="1143000" y="841772"/>
            <a:ext cx="6858000" cy="2266200"/>
          </a:xfrm>
          <a:prstGeom prst="rect">
            <a:avLst/>
          </a:prstGeom>
          <a:noFill/>
          <a:ln>
            <a:noFill/>
          </a:ln>
        </p:spPr>
        <p:txBody>
          <a:bodyPr spcFirstLastPara="1" wrap="square" lIns="68575" tIns="34275" rIns="68575" bIns="34275" anchor="b" anchorCtr="0">
            <a:noAutofit/>
          </a:bodyPr>
          <a:lstStyle>
            <a:lvl1pPr marR="0" lvl="0" algn="ctr" rtl="0">
              <a:lnSpc>
                <a:spcPct val="120000"/>
              </a:lnSpc>
              <a:spcBef>
                <a:spcPts val="0"/>
              </a:spcBef>
              <a:spcAft>
                <a:spcPts val="0"/>
              </a:spcAft>
              <a:buClr>
                <a:schemeClr val="lt1"/>
              </a:buClr>
              <a:buSzPts val="2400"/>
              <a:buFont typeface="Open Sans"/>
              <a:buNone/>
              <a:defRPr sz="2400" b="0" i="1"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287" name="Google Shape;287;p52"/>
          <p:cNvSpPr txBox="1">
            <a:spLocks noGrp="1"/>
          </p:cNvSpPr>
          <p:nvPr>
            <p:ph type="subTitle" idx="1"/>
          </p:nvPr>
        </p:nvSpPr>
        <p:spPr>
          <a:xfrm>
            <a:off x="1143000" y="3529229"/>
            <a:ext cx="6858000" cy="273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200"/>
              <a:buFont typeface="Arial"/>
              <a:buNone/>
              <a:defRPr sz="12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288" name="Google Shape;288;p52"/>
          <p:cNvSpPr/>
          <p:nvPr/>
        </p:nvSpPr>
        <p:spPr>
          <a:xfrm>
            <a:off x="447448" y="841772"/>
            <a:ext cx="6957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
        <p:nvSpPr>
          <p:cNvPr id="289" name="Google Shape;289;p52"/>
          <p:cNvSpPr/>
          <p:nvPr/>
        </p:nvSpPr>
        <p:spPr>
          <a:xfrm rot="10800000">
            <a:off x="8000988" y="3187424"/>
            <a:ext cx="6744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11_Section Title Grey">
  <p:cSld name="11_Section Title Grey">
    <p:bg>
      <p:bgPr>
        <a:gradFill>
          <a:gsLst>
            <a:gs pos="0">
              <a:schemeClr val="accent4"/>
            </a:gs>
            <a:gs pos="40000">
              <a:srgbClr val="EC3649"/>
            </a:gs>
            <a:gs pos="71000">
              <a:schemeClr val="accent5"/>
            </a:gs>
            <a:gs pos="100000">
              <a:schemeClr val="accent5"/>
            </a:gs>
          </a:gsLst>
          <a:lin ang="1800004" scaled="0"/>
        </a:gradFill>
        <a:effectLst/>
      </p:bgPr>
    </p:bg>
    <p:spTree>
      <p:nvGrpSpPr>
        <p:cNvPr id="1" name="Shape 290"/>
        <p:cNvGrpSpPr/>
        <p:nvPr/>
      </p:nvGrpSpPr>
      <p:grpSpPr>
        <a:xfrm>
          <a:off x="0" y="0"/>
          <a:ext cx="0" cy="0"/>
          <a:chOff x="0" y="0"/>
          <a:chExt cx="0" cy="0"/>
        </a:xfrm>
      </p:grpSpPr>
      <p:sp>
        <p:nvSpPr>
          <p:cNvPr id="291" name="Google Shape;291;p53"/>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92" name="Google Shape;292;p53"/>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pic>
        <p:nvPicPr>
          <p:cNvPr id="293" name="Google Shape;293;p53"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
        <p:nvSpPr>
          <p:cNvPr id="294" name="Google Shape;294;p53"/>
          <p:cNvSpPr txBox="1">
            <a:spLocks noGrp="1"/>
          </p:cNvSpPr>
          <p:nvPr>
            <p:ph type="ctrTitle"/>
          </p:nvPr>
        </p:nvSpPr>
        <p:spPr>
          <a:xfrm>
            <a:off x="1143000" y="841772"/>
            <a:ext cx="6858000" cy="2266200"/>
          </a:xfrm>
          <a:prstGeom prst="rect">
            <a:avLst/>
          </a:prstGeom>
          <a:noFill/>
          <a:ln>
            <a:noFill/>
          </a:ln>
        </p:spPr>
        <p:txBody>
          <a:bodyPr spcFirstLastPara="1" wrap="square" lIns="68575" tIns="34275" rIns="68575" bIns="34275" anchor="b" anchorCtr="0">
            <a:noAutofit/>
          </a:bodyPr>
          <a:lstStyle>
            <a:lvl1pPr marR="0" lvl="0" algn="ctr" rtl="0">
              <a:lnSpc>
                <a:spcPct val="120000"/>
              </a:lnSpc>
              <a:spcBef>
                <a:spcPts val="0"/>
              </a:spcBef>
              <a:spcAft>
                <a:spcPts val="0"/>
              </a:spcAft>
              <a:buClr>
                <a:schemeClr val="lt1"/>
              </a:buClr>
              <a:buSzPts val="2400"/>
              <a:buFont typeface="Open Sans"/>
              <a:buNone/>
              <a:defRPr sz="2400" b="0" i="1"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295" name="Google Shape;295;p53"/>
          <p:cNvSpPr txBox="1">
            <a:spLocks noGrp="1"/>
          </p:cNvSpPr>
          <p:nvPr>
            <p:ph type="subTitle" idx="1"/>
          </p:nvPr>
        </p:nvSpPr>
        <p:spPr>
          <a:xfrm>
            <a:off x="1143000" y="3529229"/>
            <a:ext cx="6858000" cy="273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200"/>
              <a:buFont typeface="Arial"/>
              <a:buNone/>
              <a:defRPr sz="12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296" name="Google Shape;296;p53"/>
          <p:cNvSpPr/>
          <p:nvPr/>
        </p:nvSpPr>
        <p:spPr>
          <a:xfrm>
            <a:off x="447448" y="841772"/>
            <a:ext cx="6957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
        <p:nvSpPr>
          <p:cNvPr id="297" name="Google Shape;297;p53"/>
          <p:cNvSpPr/>
          <p:nvPr/>
        </p:nvSpPr>
        <p:spPr>
          <a:xfrm rot="10800000">
            <a:off x="8000988" y="3187424"/>
            <a:ext cx="6744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12_Section Title Grey">
  <p:cSld name="12_Section Title Grey">
    <p:bg>
      <p:bgPr>
        <a:gradFill>
          <a:gsLst>
            <a:gs pos="0">
              <a:schemeClr val="accent5"/>
            </a:gs>
            <a:gs pos="38000">
              <a:srgbClr val="A62E86"/>
            </a:gs>
            <a:gs pos="71000">
              <a:schemeClr val="accent6"/>
            </a:gs>
            <a:gs pos="100000">
              <a:schemeClr val="accent6"/>
            </a:gs>
          </a:gsLst>
          <a:lin ang="599887" scaled="0"/>
        </a:gradFill>
        <a:effectLst/>
      </p:bgPr>
    </p:bg>
    <p:spTree>
      <p:nvGrpSpPr>
        <p:cNvPr id="1" name="Shape 298"/>
        <p:cNvGrpSpPr/>
        <p:nvPr/>
      </p:nvGrpSpPr>
      <p:grpSpPr>
        <a:xfrm>
          <a:off x="0" y="0"/>
          <a:ext cx="0" cy="0"/>
          <a:chOff x="0" y="0"/>
          <a:chExt cx="0" cy="0"/>
        </a:xfrm>
      </p:grpSpPr>
      <p:sp>
        <p:nvSpPr>
          <p:cNvPr id="299" name="Google Shape;299;p54"/>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300" name="Google Shape;300;p54"/>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pic>
        <p:nvPicPr>
          <p:cNvPr id="301" name="Google Shape;301;p54"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
        <p:nvSpPr>
          <p:cNvPr id="302" name="Google Shape;302;p54"/>
          <p:cNvSpPr txBox="1">
            <a:spLocks noGrp="1"/>
          </p:cNvSpPr>
          <p:nvPr>
            <p:ph type="ctrTitle"/>
          </p:nvPr>
        </p:nvSpPr>
        <p:spPr>
          <a:xfrm>
            <a:off x="1143000" y="841772"/>
            <a:ext cx="6858000" cy="2266200"/>
          </a:xfrm>
          <a:prstGeom prst="rect">
            <a:avLst/>
          </a:prstGeom>
          <a:noFill/>
          <a:ln>
            <a:noFill/>
          </a:ln>
        </p:spPr>
        <p:txBody>
          <a:bodyPr spcFirstLastPara="1" wrap="square" lIns="68575" tIns="34275" rIns="68575" bIns="34275" anchor="b" anchorCtr="0">
            <a:noAutofit/>
          </a:bodyPr>
          <a:lstStyle>
            <a:lvl1pPr marR="0" lvl="0" algn="ctr" rtl="0">
              <a:lnSpc>
                <a:spcPct val="120000"/>
              </a:lnSpc>
              <a:spcBef>
                <a:spcPts val="0"/>
              </a:spcBef>
              <a:spcAft>
                <a:spcPts val="0"/>
              </a:spcAft>
              <a:buClr>
                <a:schemeClr val="lt1"/>
              </a:buClr>
              <a:buSzPts val="2400"/>
              <a:buFont typeface="Open Sans"/>
              <a:buNone/>
              <a:defRPr sz="2400" b="0" i="1"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03" name="Google Shape;303;p54"/>
          <p:cNvSpPr txBox="1">
            <a:spLocks noGrp="1"/>
          </p:cNvSpPr>
          <p:nvPr>
            <p:ph type="subTitle" idx="1"/>
          </p:nvPr>
        </p:nvSpPr>
        <p:spPr>
          <a:xfrm>
            <a:off x="1143000" y="3529229"/>
            <a:ext cx="6858000" cy="273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200"/>
              <a:buFont typeface="Arial"/>
              <a:buNone/>
              <a:defRPr sz="12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304" name="Google Shape;304;p54"/>
          <p:cNvSpPr/>
          <p:nvPr/>
        </p:nvSpPr>
        <p:spPr>
          <a:xfrm>
            <a:off x="447448" y="841772"/>
            <a:ext cx="6957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
        <p:nvSpPr>
          <p:cNvPr id="305" name="Google Shape;305;p54"/>
          <p:cNvSpPr/>
          <p:nvPr/>
        </p:nvSpPr>
        <p:spPr>
          <a:xfrm rot="10800000">
            <a:off x="8000988" y="3187424"/>
            <a:ext cx="6744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06"/>
        <p:cNvGrpSpPr/>
        <p:nvPr/>
      </p:nvGrpSpPr>
      <p:grpSpPr>
        <a:xfrm>
          <a:off x="0" y="0"/>
          <a:ext cx="0" cy="0"/>
          <a:chOff x="0" y="0"/>
          <a:chExt cx="0" cy="0"/>
        </a:xfrm>
      </p:grpSpPr>
      <p:sp>
        <p:nvSpPr>
          <p:cNvPr id="307" name="Google Shape;307;p55"/>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1500"/>
              <a:buFont typeface="Montserrat"/>
              <a:buNone/>
              <a:defRPr sz="1500" b="0" i="0" u="none" strike="noStrike" cap="none">
                <a:solidFill>
                  <a:schemeClr val="dk1"/>
                </a:solidFill>
                <a:latin typeface="Montserrat"/>
                <a:ea typeface="Montserrat"/>
                <a:cs typeface="Montserrat"/>
                <a:sym typeface="Montserrat"/>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08" name="Google Shape;308;p55"/>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a:lvl1pPr>
            <a:lvl2pPr marL="0" lvl="1" indent="0" algn="l" rtl="0">
              <a:spcBef>
                <a:spcPts val="0"/>
              </a:spcBef>
              <a:buNone/>
              <a:defRPr/>
            </a:lvl2pPr>
            <a:lvl3pPr marL="0" lvl="2" indent="0" algn="l" rtl="0">
              <a:spcBef>
                <a:spcPts val="0"/>
              </a:spcBef>
              <a:buNone/>
              <a:defRPr/>
            </a:lvl3pPr>
            <a:lvl4pPr marL="0" lvl="3" indent="0" algn="l" rtl="0">
              <a:spcBef>
                <a:spcPts val="0"/>
              </a:spcBef>
              <a:buNone/>
              <a:defRPr/>
            </a:lvl4pPr>
            <a:lvl5pPr marL="0" lvl="4" indent="0" algn="l" rtl="0">
              <a:spcBef>
                <a:spcPts val="0"/>
              </a:spcBef>
              <a:buNone/>
              <a:defRPr/>
            </a:lvl5pPr>
            <a:lvl6pPr marL="0" lvl="5" indent="0" algn="l" rtl="0">
              <a:spcBef>
                <a:spcPts val="0"/>
              </a:spcBef>
              <a:buNone/>
              <a:defRPr/>
            </a:lvl6pPr>
            <a:lvl7pPr marL="0" lvl="6" indent="0" algn="l" rtl="0">
              <a:spcBef>
                <a:spcPts val="0"/>
              </a:spcBef>
              <a:buNone/>
              <a:defRPr/>
            </a:lvl7pPr>
            <a:lvl8pPr marL="0" lvl="7" indent="0" algn="l" rtl="0">
              <a:spcBef>
                <a:spcPts val="0"/>
              </a:spcBef>
              <a:buNone/>
              <a:defRPr/>
            </a:lvl8pPr>
            <a:lvl9pPr marL="0" lvl="8" indent="0" algn="l" rtl="0">
              <a:spcBef>
                <a:spcPts val="0"/>
              </a:spcBef>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6_Title Slide 6">
  <p:cSld name="6_Title Slide 6">
    <p:spTree>
      <p:nvGrpSpPr>
        <p:cNvPr id="1" name="Shape 69"/>
        <p:cNvGrpSpPr/>
        <p:nvPr/>
      </p:nvGrpSpPr>
      <p:grpSpPr>
        <a:xfrm>
          <a:off x="0" y="0"/>
          <a:ext cx="0" cy="0"/>
          <a:chOff x="0" y="0"/>
          <a:chExt cx="0" cy="0"/>
        </a:xfrm>
      </p:grpSpPr>
      <p:sp>
        <p:nvSpPr>
          <p:cNvPr id="70" name="Google Shape;70;p17"/>
          <p:cNvSpPr/>
          <p:nvPr/>
        </p:nvSpPr>
        <p:spPr>
          <a:xfrm>
            <a:off x="0" y="0"/>
            <a:ext cx="9144000" cy="4569000"/>
          </a:xfrm>
          <a:prstGeom prst="rect">
            <a:avLst/>
          </a:prstGeom>
          <a:gradFill>
            <a:gsLst>
              <a:gs pos="0">
                <a:schemeClr val="accent2"/>
              </a:gs>
              <a:gs pos="18000">
                <a:schemeClr val="accent2"/>
              </a:gs>
              <a:gs pos="37000">
                <a:srgbClr val="094D81"/>
              </a:gs>
              <a:gs pos="49990">
                <a:srgbClr val="094D81"/>
              </a:gs>
              <a:gs pos="88000">
                <a:schemeClr val="accent1"/>
              </a:gs>
              <a:gs pos="100000">
                <a:schemeClr val="accent1"/>
              </a:gs>
            </a:gsLst>
            <a:lin ang="1200117"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1" name="Google Shape;71;p17"/>
          <p:cNvSpPr txBox="1">
            <a:spLocks noGrp="1"/>
          </p:cNvSpPr>
          <p:nvPr>
            <p:ph type="ctrTitle"/>
          </p:nvPr>
        </p:nvSpPr>
        <p:spPr>
          <a:xfrm>
            <a:off x="674683" y="1981201"/>
            <a:ext cx="6858000" cy="14589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Clr>
                <a:schemeClr val="lt1"/>
              </a:buClr>
              <a:buSzPts val="3800"/>
              <a:buFont typeface="Roboto"/>
              <a:buNone/>
              <a:defRPr sz="3800" b="1" i="0">
                <a:solidFill>
                  <a:schemeClr val="lt1"/>
                </a:solidFill>
                <a:latin typeface="Roboto"/>
                <a:ea typeface="Roboto"/>
                <a:cs typeface="Roboto"/>
                <a:sym typeface="Roboto"/>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2" name="Google Shape;72;p17"/>
          <p:cNvSpPr txBox="1">
            <a:spLocks noGrp="1"/>
          </p:cNvSpPr>
          <p:nvPr>
            <p:ph type="subTitle" idx="1"/>
          </p:nvPr>
        </p:nvSpPr>
        <p:spPr>
          <a:xfrm>
            <a:off x="674683" y="3509298"/>
            <a:ext cx="6858000" cy="353400"/>
          </a:xfrm>
          <a:prstGeom prst="rect">
            <a:avLst/>
          </a:prstGeom>
          <a:noFill/>
          <a:ln>
            <a:noFill/>
          </a:ln>
        </p:spPr>
        <p:txBody>
          <a:bodyPr spcFirstLastPara="1" wrap="square" lIns="68575" tIns="34275" rIns="68575" bIns="34275" anchor="t" anchorCtr="0">
            <a:noAutofit/>
          </a:bodyPr>
          <a:lstStyle>
            <a:lvl1pPr lvl="0" algn="l" rtl="0">
              <a:lnSpc>
                <a:spcPct val="90000"/>
              </a:lnSpc>
              <a:spcBef>
                <a:spcPts val="800"/>
              </a:spcBef>
              <a:spcAft>
                <a:spcPts val="0"/>
              </a:spcAft>
              <a:buClr>
                <a:schemeClr val="lt1"/>
              </a:buClr>
              <a:buSzPts val="1200"/>
              <a:buNone/>
              <a:defRPr sz="1200">
                <a:solidFill>
                  <a:schemeClr val="lt1"/>
                </a:solidFill>
                <a:latin typeface="Open Sans"/>
                <a:ea typeface="Open Sans"/>
                <a:cs typeface="Open Sans"/>
                <a:sym typeface="Open Sans"/>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73" name="Google Shape;73;p17"/>
          <p:cNvPicPr preferRelativeResize="0"/>
          <p:nvPr/>
        </p:nvPicPr>
        <p:blipFill rotWithShape="1">
          <a:blip r:embed="rId2">
            <a:alphaModFix/>
          </a:blip>
          <a:srcRect/>
          <a:stretch/>
        </p:blipFill>
        <p:spPr>
          <a:xfrm>
            <a:off x="7176935" y="2289697"/>
            <a:ext cx="1292381" cy="1190352"/>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ontent Full Page White BG">
  <p:cSld name="Content Full Page White BG">
    <p:spTree>
      <p:nvGrpSpPr>
        <p:cNvPr id="1" name="Shape 309"/>
        <p:cNvGrpSpPr/>
        <p:nvPr/>
      </p:nvGrpSpPr>
      <p:grpSpPr>
        <a:xfrm>
          <a:off x="0" y="0"/>
          <a:ext cx="0" cy="0"/>
          <a:chOff x="0" y="0"/>
          <a:chExt cx="0" cy="0"/>
        </a:xfrm>
      </p:grpSpPr>
      <p:sp>
        <p:nvSpPr>
          <p:cNvPr id="310" name="Google Shape;310;p56"/>
          <p:cNvSpPr txBox="1">
            <a:spLocks noGrp="1"/>
          </p:cNvSpPr>
          <p:nvPr>
            <p:ph type="title"/>
          </p:nvPr>
        </p:nvSpPr>
        <p:spPr>
          <a:xfrm>
            <a:off x="249382" y="273845"/>
            <a:ext cx="8394000" cy="2370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1500"/>
              <a:buFont typeface="Open Sans"/>
              <a:buNone/>
              <a:defRPr sz="1500" b="0" i="0" u="none" strike="noStrike" cap="none">
                <a:solidFill>
                  <a:schemeClr val="dk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11" name="Google Shape;311;p56"/>
          <p:cNvSpPr txBox="1">
            <a:spLocks noGrp="1"/>
          </p:cNvSpPr>
          <p:nvPr>
            <p:ph type="body" idx="1"/>
          </p:nvPr>
        </p:nvSpPr>
        <p:spPr>
          <a:xfrm>
            <a:off x="249382" y="817418"/>
            <a:ext cx="8394000" cy="38154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1500"/>
              <a:buFont typeface="Arial"/>
              <a:buNone/>
              <a:defRPr sz="1500" b="0" i="0" u="none" strike="noStrike" cap="none">
                <a:solidFill>
                  <a:schemeClr val="dk1"/>
                </a:solidFill>
                <a:latin typeface="Open Sans"/>
                <a:ea typeface="Open Sans"/>
                <a:cs typeface="Open Sans"/>
                <a:sym typeface="Open Sans"/>
              </a:defRPr>
            </a:lvl1pPr>
            <a:lvl2pPr marL="914400" marR="0" lvl="1"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2pPr>
            <a:lvl3pPr marL="1371600" marR="0" lvl="2"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312" name="Google Shape;312;p56"/>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313" name="Google Shape;313;p56"/>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pic>
        <p:nvPicPr>
          <p:cNvPr id="314" name="Google Shape;314;p56"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ntent Full Page Lt Grey BG">
  <p:cSld name="Content Full Page Lt Grey BG">
    <p:spTree>
      <p:nvGrpSpPr>
        <p:cNvPr id="1" name="Shape 315"/>
        <p:cNvGrpSpPr/>
        <p:nvPr/>
      </p:nvGrpSpPr>
      <p:grpSpPr>
        <a:xfrm>
          <a:off x="0" y="0"/>
          <a:ext cx="0" cy="0"/>
          <a:chOff x="0" y="0"/>
          <a:chExt cx="0" cy="0"/>
        </a:xfrm>
      </p:grpSpPr>
      <p:sp>
        <p:nvSpPr>
          <p:cNvPr id="316" name="Google Shape;316;p57"/>
          <p:cNvSpPr txBox="1">
            <a:spLocks noGrp="1"/>
          </p:cNvSpPr>
          <p:nvPr>
            <p:ph type="title"/>
          </p:nvPr>
        </p:nvSpPr>
        <p:spPr>
          <a:xfrm>
            <a:off x="249382" y="273845"/>
            <a:ext cx="8394000" cy="2370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1500"/>
              <a:buFont typeface="Open Sans"/>
              <a:buNone/>
              <a:defRPr sz="1500" b="0" i="0" u="none" strike="noStrike" cap="none">
                <a:solidFill>
                  <a:schemeClr val="dk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17" name="Google Shape;317;p57"/>
          <p:cNvSpPr txBox="1">
            <a:spLocks noGrp="1"/>
          </p:cNvSpPr>
          <p:nvPr>
            <p:ph type="body" idx="1"/>
          </p:nvPr>
        </p:nvSpPr>
        <p:spPr>
          <a:xfrm>
            <a:off x="249382" y="817418"/>
            <a:ext cx="8394000" cy="38154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1500"/>
              <a:buFont typeface="Arial"/>
              <a:buNone/>
              <a:defRPr sz="1500" b="0" i="0" u="none" strike="noStrike" cap="none">
                <a:solidFill>
                  <a:schemeClr val="dk1"/>
                </a:solidFill>
                <a:latin typeface="Open Sans"/>
                <a:ea typeface="Open Sans"/>
                <a:cs typeface="Open Sans"/>
                <a:sym typeface="Open Sans"/>
              </a:defRPr>
            </a:lvl1pPr>
            <a:lvl2pPr marL="914400" marR="0" lvl="1"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2pPr>
            <a:lvl3pPr marL="1371600" marR="0" lvl="2"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318" name="Google Shape;318;p57"/>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319" name="Google Shape;319;p57"/>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pic>
        <p:nvPicPr>
          <p:cNvPr id="320" name="Google Shape;320;p57"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Content Split" type="twoObj">
  <p:cSld name="TWO_OBJECTS">
    <p:spTree>
      <p:nvGrpSpPr>
        <p:cNvPr id="1" name="Shape 321"/>
        <p:cNvGrpSpPr/>
        <p:nvPr/>
      </p:nvGrpSpPr>
      <p:grpSpPr>
        <a:xfrm>
          <a:off x="0" y="0"/>
          <a:ext cx="0" cy="0"/>
          <a:chOff x="0" y="0"/>
          <a:chExt cx="0" cy="0"/>
        </a:xfrm>
      </p:grpSpPr>
      <p:sp>
        <p:nvSpPr>
          <p:cNvPr id="322" name="Google Shape;322;p58"/>
          <p:cNvSpPr txBox="1">
            <a:spLocks noGrp="1"/>
          </p:cNvSpPr>
          <p:nvPr>
            <p:ph type="title"/>
          </p:nvPr>
        </p:nvSpPr>
        <p:spPr>
          <a:xfrm>
            <a:off x="249382" y="273845"/>
            <a:ext cx="8394000" cy="2370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1500"/>
              <a:buFont typeface="Open Sans"/>
              <a:buNone/>
              <a:defRPr sz="1500" b="0" i="0" u="none" strike="noStrike" cap="none">
                <a:solidFill>
                  <a:schemeClr val="dk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23" name="Google Shape;323;p58"/>
          <p:cNvSpPr txBox="1">
            <a:spLocks noGrp="1"/>
          </p:cNvSpPr>
          <p:nvPr>
            <p:ph type="body" idx="1"/>
          </p:nvPr>
        </p:nvSpPr>
        <p:spPr>
          <a:xfrm>
            <a:off x="255933" y="936867"/>
            <a:ext cx="4052700" cy="32634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1500"/>
              <a:buFont typeface="Arial"/>
              <a:buNone/>
              <a:defRPr sz="1500" b="0" i="0" u="none" strike="noStrike" cap="none">
                <a:solidFill>
                  <a:schemeClr val="dk1"/>
                </a:solidFill>
                <a:latin typeface="Open Sans"/>
                <a:ea typeface="Open Sans"/>
                <a:cs typeface="Open Sans"/>
                <a:sym typeface="Open Sans"/>
              </a:defRPr>
            </a:lvl1pPr>
            <a:lvl2pPr marL="914400" marR="0" lvl="1"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2pPr>
            <a:lvl3pPr marL="1371600" marR="0" lvl="2"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324" name="Google Shape;324;p58"/>
          <p:cNvSpPr txBox="1">
            <a:spLocks noGrp="1"/>
          </p:cNvSpPr>
          <p:nvPr>
            <p:ph type="body" idx="2"/>
          </p:nvPr>
        </p:nvSpPr>
        <p:spPr>
          <a:xfrm>
            <a:off x="4599332" y="936867"/>
            <a:ext cx="4052700" cy="32634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1500"/>
              <a:buFont typeface="Arial"/>
              <a:buNone/>
              <a:defRPr sz="1500" b="0" i="0" u="none" strike="noStrike" cap="none">
                <a:solidFill>
                  <a:schemeClr val="dk1"/>
                </a:solidFill>
                <a:latin typeface="Open Sans"/>
                <a:ea typeface="Open Sans"/>
                <a:cs typeface="Open Sans"/>
                <a:sym typeface="Open Sans"/>
              </a:defRPr>
            </a:lvl1pPr>
            <a:lvl2pPr marL="914400" marR="0" lvl="1"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2pPr>
            <a:lvl3pPr marL="1371600" marR="0" lvl="2"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325" name="Google Shape;325;p58"/>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326" name="Google Shape;326;p58"/>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pic>
        <p:nvPicPr>
          <p:cNvPr id="327" name="Google Shape;327;p58"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1_Content Split">
  <p:cSld name="1_Content Split">
    <p:spTree>
      <p:nvGrpSpPr>
        <p:cNvPr id="1" name="Shape 328"/>
        <p:cNvGrpSpPr/>
        <p:nvPr/>
      </p:nvGrpSpPr>
      <p:grpSpPr>
        <a:xfrm>
          <a:off x="0" y="0"/>
          <a:ext cx="0" cy="0"/>
          <a:chOff x="0" y="0"/>
          <a:chExt cx="0" cy="0"/>
        </a:xfrm>
      </p:grpSpPr>
      <p:sp>
        <p:nvSpPr>
          <p:cNvPr id="329" name="Google Shape;329;p59"/>
          <p:cNvSpPr txBox="1">
            <a:spLocks noGrp="1"/>
          </p:cNvSpPr>
          <p:nvPr>
            <p:ph type="title"/>
          </p:nvPr>
        </p:nvSpPr>
        <p:spPr>
          <a:xfrm>
            <a:off x="249382" y="273845"/>
            <a:ext cx="8394000" cy="2370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1500"/>
              <a:buFont typeface="Open Sans"/>
              <a:buNone/>
              <a:defRPr sz="1500" b="0" i="0" u="none" strike="noStrike" cap="none">
                <a:solidFill>
                  <a:schemeClr val="dk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30" name="Google Shape;330;p59"/>
          <p:cNvSpPr txBox="1">
            <a:spLocks noGrp="1"/>
          </p:cNvSpPr>
          <p:nvPr>
            <p:ph type="body" idx="1"/>
          </p:nvPr>
        </p:nvSpPr>
        <p:spPr>
          <a:xfrm>
            <a:off x="270842" y="1748872"/>
            <a:ext cx="4062600" cy="27945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1500"/>
              <a:buFont typeface="Arial"/>
              <a:buNone/>
              <a:defRPr sz="1500" b="0" i="0" u="none" strike="noStrike" cap="none">
                <a:solidFill>
                  <a:schemeClr val="dk1"/>
                </a:solidFill>
                <a:latin typeface="Open Sans"/>
                <a:ea typeface="Open Sans"/>
                <a:cs typeface="Open Sans"/>
                <a:sym typeface="Open Sans"/>
              </a:defRPr>
            </a:lvl1pPr>
            <a:lvl2pPr marL="914400" marR="0" lvl="1"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2pPr>
            <a:lvl3pPr marL="1371600" marR="0" lvl="2"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331" name="Google Shape;331;p59"/>
          <p:cNvSpPr txBox="1">
            <a:spLocks noGrp="1"/>
          </p:cNvSpPr>
          <p:nvPr>
            <p:ph type="body" idx="2"/>
          </p:nvPr>
        </p:nvSpPr>
        <p:spPr>
          <a:xfrm>
            <a:off x="4584424" y="1748872"/>
            <a:ext cx="4062600" cy="27945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1500"/>
              <a:buFont typeface="Arial"/>
              <a:buNone/>
              <a:defRPr sz="1500" b="0" i="0" u="none" strike="noStrike" cap="none">
                <a:solidFill>
                  <a:schemeClr val="dk1"/>
                </a:solidFill>
                <a:latin typeface="Open Sans"/>
                <a:ea typeface="Open Sans"/>
                <a:cs typeface="Open Sans"/>
                <a:sym typeface="Open Sans"/>
              </a:defRPr>
            </a:lvl1pPr>
            <a:lvl2pPr marL="914400" marR="0" lvl="1"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2pPr>
            <a:lvl3pPr marL="1371600" marR="0" lvl="2"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332" name="Google Shape;332;p59"/>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333" name="Google Shape;333;p59"/>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sp>
        <p:nvSpPr>
          <p:cNvPr id="334" name="Google Shape;334;p59"/>
          <p:cNvSpPr txBox="1">
            <a:spLocks noGrp="1"/>
          </p:cNvSpPr>
          <p:nvPr>
            <p:ph type="body" idx="3"/>
          </p:nvPr>
        </p:nvSpPr>
        <p:spPr>
          <a:xfrm>
            <a:off x="4584424" y="920198"/>
            <a:ext cx="4062600" cy="714300"/>
          </a:xfrm>
          <a:prstGeom prst="rect">
            <a:avLst/>
          </a:prstGeom>
          <a:noFill/>
          <a:ln>
            <a:noFill/>
          </a:ln>
        </p:spPr>
        <p:txBody>
          <a:bodyPr spcFirstLastPara="1" wrap="square" lIns="68575" tIns="34275" rIns="68575" bIns="34275" anchor="b" anchorCtr="0">
            <a:noAutofit/>
          </a:bodyPr>
          <a:lstStyle>
            <a:lvl1pPr marL="457200" marR="0" lvl="0" indent="-228600" algn="l" rtl="0">
              <a:lnSpc>
                <a:spcPct val="90000"/>
              </a:lnSpc>
              <a:spcBef>
                <a:spcPts val="800"/>
              </a:spcBef>
              <a:spcAft>
                <a:spcPts val="0"/>
              </a:spcAft>
              <a:buClr>
                <a:schemeClr val="dk1"/>
              </a:buClr>
              <a:buSzPts val="1800"/>
              <a:buFont typeface="Arial"/>
              <a:buNone/>
              <a:defRPr sz="1800" b="0" i="0" u="none" strike="noStrike" cap="none">
                <a:solidFill>
                  <a:schemeClr val="dk1"/>
                </a:solidFill>
                <a:latin typeface="Open Sans"/>
                <a:ea typeface="Open Sans"/>
                <a:cs typeface="Open Sans"/>
                <a:sym typeface="Open Sans"/>
              </a:defRPr>
            </a:lvl1pPr>
            <a:lvl2pPr marL="914400" marR="0" lvl="1"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2pPr>
            <a:lvl3pPr marL="1371600" marR="0" lvl="2"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335" name="Google Shape;335;p59"/>
          <p:cNvSpPr txBox="1">
            <a:spLocks noGrp="1"/>
          </p:cNvSpPr>
          <p:nvPr>
            <p:ph type="body" idx="4"/>
          </p:nvPr>
        </p:nvSpPr>
        <p:spPr>
          <a:xfrm>
            <a:off x="270842" y="920198"/>
            <a:ext cx="4062600" cy="714300"/>
          </a:xfrm>
          <a:prstGeom prst="rect">
            <a:avLst/>
          </a:prstGeom>
          <a:noFill/>
          <a:ln>
            <a:noFill/>
          </a:ln>
        </p:spPr>
        <p:txBody>
          <a:bodyPr spcFirstLastPara="1" wrap="square" lIns="68575" tIns="34275" rIns="68575" bIns="34275" anchor="b" anchorCtr="0">
            <a:noAutofit/>
          </a:bodyPr>
          <a:lstStyle>
            <a:lvl1pPr marL="457200" marR="0" lvl="0" indent="-228600" algn="l" rtl="0">
              <a:lnSpc>
                <a:spcPct val="90000"/>
              </a:lnSpc>
              <a:spcBef>
                <a:spcPts val="800"/>
              </a:spcBef>
              <a:spcAft>
                <a:spcPts val="0"/>
              </a:spcAft>
              <a:buClr>
                <a:schemeClr val="dk1"/>
              </a:buClr>
              <a:buSzPts val="1800"/>
              <a:buFont typeface="Arial"/>
              <a:buNone/>
              <a:defRPr sz="1800" b="0" i="0" u="none" strike="noStrike" cap="none">
                <a:solidFill>
                  <a:schemeClr val="dk1"/>
                </a:solidFill>
                <a:latin typeface="Open Sans"/>
                <a:ea typeface="Open Sans"/>
                <a:cs typeface="Open Sans"/>
                <a:sym typeface="Open Sans"/>
              </a:defRPr>
            </a:lvl1pPr>
            <a:lvl2pPr marL="914400" marR="0" lvl="1"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2pPr>
            <a:lvl3pPr marL="1371600" marR="0" lvl="2"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336" name="Google Shape;336;p59"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ontent Full Page Orange">
  <p:cSld name="Content Full Page Orange">
    <p:spTree>
      <p:nvGrpSpPr>
        <p:cNvPr id="1" name="Shape 337"/>
        <p:cNvGrpSpPr/>
        <p:nvPr/>
      </p:nvGrpSpPr>
      <p:grpSpPr>
        <a:xfrm>
          <a:off x="0" y="0"/>
          <a:ext cx="0" cy="0"/>
          <a:chOff x="0" y="0"/>
          <a:chExt cx="0" cy="0"/>
        </a:xfrm>
      </p:grpSpPr>
      <p:sp>
        <p:nvSpPr>
          <p:cNvPr id="338" name="Google Shape;338;p60"/>
          <p:cNvSpPr txBox="1">
            <a:spLocks noGrp="1"/>
          </p:cNvSpPr>
          <p:nvPr>
            <p:ph type="title"/>
          </p:nvPr>
        </p:nvSpPr>
        <p:spPr>
          <a:xfrm>
            <a:off x="249382" y="273845"/>
            <a:ext cx="8630400" cy="2370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1500"/>
              <a:buFont typeface="Open Sans"/>
              <a:buNone/>
              <a:defRPr sz="1500" b="0" i="0" u="none" strike="noStrike" cap="none">
                <a:solidFill>
                  <a:schemeClr val="dk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39" name="Google Shape;339;p60"/>
          <p:cNvSpPr txBox="1">
            <a:spLocks noGrp="1"/>
          </p:cNvSpPr>
          <p:nvPr>
            <p:ph type="body" idx="1"/>
          </p:nvPr>
        </p:nvSpPr>
        <p:spPr>
          <a:xfrm>
            <a:off x="249382" y="817418"/>
            <a:ext cx="8630400" cy="38154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1500"/>
              <a:buFont typeface="Arial"/>
              <a:buNone/>
              <a:defRPr sz="1500" b="0" i="0" u="none" strike="noStrike" cap="none">
                <a:solidFill>
                  <a:schemeClr val="dk1"/>
                </a:solidFill>
                <a:latin typeface="Open Sans"/>
                <a:ea typeface="Open Sans"/>
                <a:cs typeface="Open Sans"/>
                <a:sym typeface="Open Sans"/>
              </a:defRPr>
            </a:lvl1pPr>
            <a:lvl2pPr marL="914400" marR="0" lvl="1"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2pPr>
            <a:lvl3pPr marL="1371600" marR="0" lvl="2"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5pPr>
            <a:lvl6pPr marL="2743200" marR="0" lvl="5" indent="-228600" algn="l" rtl="0">
              <a:lnSpc>
                <a:spcPct val="90000"/>
              </a:lnSpc>
              <a:spcBef>
                <a:spcPts val="40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340" name="Google Shape;340;p60"/>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341" name="Google Shape;341;p60"/>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pic>
        <p:nvPicPr>
          <p:cNvPr id="342" name="Google Shape;342;p60"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2_Content Full Page Navy">
  <p:cSld name="2_Content Full Page Navy">
    <p:bg>
      <p:bgPr>
        <a:solidFill>
          <a:schemeClr val="lt2"/>
        </a:solidFill>
        <a:effectLst/>
      </p:bgPr>
    </p:bg>
    <p:spTree>
      <p:nvGrpSpPr>
        <p:cNvPr id="1" name="Shape 343"/>
        <p:cNvGrpSpPr/>
        <p:nvPr/>
      </p:nvGrpSpPr>
      <p:grpSpPr>
        <a:xfrm>
          <a:off x="0" y="0"/>
          <a:ext cx="0" cy="0"/>
          <a:chOff x="0" y="0"/>
          <a:chExt cx="0" cy="0"/>
        </a:xfrm>
      </p:grpSpPr>
      <p:sp>
        <p:nvSpPr>
          <p:cNvPr id="344" name="Google Shape;344;p61"/>
          <p:cNvSpPr txBox="1">
            <a:spLocks noGrp="1"/>
          </p:cNvSpPr>
          <p:nvPr>
            <p:ph type="title"/>
          </p:nvPr>
        </p:nvSpPr>
        <p:spPr>
          <a:xfrm>
            <a:off x="249382" y="273845"/>
            <a:ext cx="8621400" cy="2370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1500"/>
              <a:buFont typeface="Open Sans"/>
              <a:buNone/>
              <a:defRPr sz="1500" b="0" i="0" u="none" strike="noStrike" cap="none">
                <a:solidFill>
                  <a:schemeClr val="dk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45" name="Google Shape;345;p61"/>
          <p:cNvSpPr txBox="1">
            <a:spLocks noGrp="1"/>
          </p:cNvSpPr>
          <p:nvPr>
            <p:ph type="body" idx="1"/>
          </p:nvPr>
        </p:nvSpPr>
        <p:spPr>
          <a:xfrm>
            <a:off x="249382" y="817418"/>
            <a:ext cx="8621400" cy="38154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1500"/>
              <a:buFont typeface="Arial"/>
              <a:buNone/>
              <a:defRPr sz="1500" b="0" i="0" u="none" strike="noStrike" cap="none">
                <a:solidFill>
                  <a:schemeClr val="dk1"/>
                </a:solidFill>
                <a:latin typeface="Open Sans"/>
                <a:ea typeface="Open Sans"/>
                <a:cs typeface="Open Sans"/>
                <a:sym typeface="Open Sans"/>
              </a:defRPr>
            </a:lvl1pPr>
            <a:lvl2pPr marL="914400" marR="0" lvl="1"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2pPr>
            <a:lvl3pPr marL="1371600" marR="0" lvl="2"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346" name="Google Shape;346;p61"/>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347" name="Google Shape;347;p61"/>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pic>
        <p:nvPicPr>
          <p:cNvPr id="348" name="Google Shape;348;p61"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1_Content Full Page Navy">
  <p:cSld name="1_Content Full Page Navy">
    <p:bg>
      <p:bgPr>
        <a:solidFill>
          <a:schemeClr val="accent2"/>
        </a:solidFill>
        <a:effectLst/>
      </p:bgPr>
    </p:bg>
    <p:spTree>
      <p:nvGrpSpPr>
        <p:cNvPr id="1" name="Shape 349"/>
        <p:cNvGrpSpPr/>
        <p:nvPr/>
      </p:nvGrpSpPr>
      <p:grpSpPr>
        <a:xfrm>
          <a:off x="0" y="0"/>
          <a:ext cx="0" cy="0"/>
          <a:chOff x="0" y="0"/>
          <a:chExt cx="0" cy="0"/>
        </a:xfrm>
      </p:grpSpPr>
      <p:sp>
        <p:nvSpPr>
          <p:cNvPr id="350" name="Google Shape;350;p62"/>
          <p:cNvSpPr txBox="1">
            <a:spLocks noGrp="1"/>
          </p:cNvSpPr>
          <p:nvPr>
            <p:ph type="title"/>
          </p:nvPr>
        </p:nvSpPr>
        <p:spPr>
          <a:xfrm>
            <a:off x="249382" y="273845"/>
            <a:ext cx="8621400" cy="2370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lt1"/>
              </a:buClr>
              <a:buSzPts val="1500"/>
              <a:buFont typeface="Open Sans"/>
              <a:buNone/>
              <a:defRPr sz="15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51" name="Google Shape;351;p62"/>
          <p:cNvSpPr txBox="1">
            <a:spLocks noGrp="1"/>
          </p:cNvSpPr>
          <p:nvPr>
            <p:ph type="body" idx="1"/>
          </p:nvPr>
        </p:nvSpPr>
        <p:spPr>
          <a:xfrm>
            <a:off x="249382" y="817418"/>
            <a:ext cx="8621400" cy="38154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lt1"/>
              </a:buClr>
              <a:buSzPts val="1500"/>
              <a:buFont typeface="Arial"/>
              <a:buNone/>
              <a:defRPr sz="1500" b="0" i="0" u="none" strike="noStrike" cap="none">
                <a:solidFill>
                  <a:schemeClr val="lt1"/>
                </a:solidFill>
                <a:latin typeface="Open Sans"/>
                <a:ea typeface="Open Sans"/>
                <a:cs typeface="Open Sans"/>
                <a:sym typeface="Open Sans"/>
              </a:defRPr>
            </a:lvl1pPr>
            <a:lvl2pPr marL="914400" marR="0" lvl="1" indent="-323850" algn="l" rtl="0">
              <a:lnSpc>
                <a:spcPct val="90000"/>
              </a:lnSpc>
              <a:spcBef>
                <a:spcPts val="400"/>
              </a:spcBef>
              <a:spcAft>
                <a:spcPts val="0"/>
              </a:spcAft>
              <a:buClr>
                <a:schemeClr val="lt1"/>
              </a:buClr>
              <a:buSzPts val="1500"/>
              <a:buFont typeface="Arial"/>
              <a:buChar char="•"/>
              <a:defRPr sz="1500" b="0" i="0" u="none" strike="noStrike" cap="none">
                <a:solidFill>
                  <a:schemeClr val="lt1"/>
                </a:solidFill>
                <a:latin typeface="Open Sans"/>
                <a:ea typeface="Open Sans"/>
                <a:cs typeface="Open Sans"/>
                <a:sym typeface="Open Sans"/>
              </a:defRPr>
            </a:lvl2pPr>
            <a:lvl3pPr marL="1371600" marR="0" lvl="2"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3pPr>
            <a:lvl4pPr marL="1828800" marR="0" lvl="3"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4pPr>
            <a:lvl5pPr marL="2286000" marR="0" lvl="4"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352" name="Google Shape;352;p62"/>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353" name="Google Shape;353;p62"/>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pic>
        <p:nvPicPr>
          <p:cNvPr id="354" name="Google Shape;354;p62"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Content/Image Grey">
  <p:cSld name="Content/Image Grey">
    <p:bg>
      <p:bgPr>
        <a:solidFill>
          <a:schemeClr val="lt2"/>
        </a:solidFill>
        <a:effectLst/>
      </p:bgPr>
    </p:bg>
    <p:spTree>
      <p:nvGrpSpPr>
        <p:cNvPr id="1" name="Shape 355"/>
        <p:cNvGrpSpPr/>
        <p:nvPr/>
      </p:nvGrpSpPr>
      <p:grpSpPr>
        <a:xfrm>
          <a:off x="0" y="0"/>
          <a:ext cx="0" cy="0"/>
          <a:chOff x="0" y="0"/>
          <a:chExt cx="0" cy="0"/>
        </a:xfrm>
      </p:grpSpPr>
      <p:sp>
        <p:nvSpPr>
          <p:cNvPr id="356" name="Google Shape;356;p63"/>
          <p:cNvSpPr>
            <a:spLocks noGrp="1"/>
          </p:cNvSpPr>
          <p:nvPr>
            <p:ph type="pic" idx="2"/>
          </p:nvPr>
        </p:nvSpPr>
        <p:spPr>
          <a:xfrm>
            <a:off x="4572000" y="1"/>
            <a:ext cx="4572000" cy="5143500"/>
          </a:xfrm>
          <a:prstGeom prst="rect">
            <a:avLst/>
          </a:prstGeom>
          <a:solidFill>
            <a:schemeClr val="lt1"/>
          </a:solidFill>
          <a:ln>
            <a:noFill/>
          </a:ln>
        </p:spPr>
      </p:sp>
      <p:sp>
        <p:nvSpPr>
          <p:cNvPr id="357" name="Google Shape;357;p63"/>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58" name="Google Shape;358;p63"/>
          <p:cNvSpPr txBox="1">
            <a:spLocks noGrp="1"/>
          </p:cNvSpPr>
          <p:nvPr>
            <p:ph type="body" idx="1"/>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359" name="Google Shape;359;p63"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Image/Content Lt Grey">
  <p:cSld name="Image/Content Lt Grey">
    <p:bg>
      <p:bgPr>
        <a:solidFill>
          <a:schemeClr val="lt2"/>
        </a:solidFill>
        <a:effectLst/>
      </p:bgPr>
    </p:bg>
    <p:spTree>
      <p:nvGrpSpPr>
        <p:cNvPr id="1" name="Shape 360"/>
        <p:cNvGrpSpPr/>
        <p:nvPr/>
      </p:nvGrpSpPr>
      <p:grpSpPr>
        <a:xfrm>
          <a:off x="0" y="0"/>
          <a:ext cx="0" cy="0"/>
          <a:chOff x="0" y="0"/>
          <a:chExt cx="0" cy="0"/>
        </a:xfrm>
      </p:grpSpPr>
      <p:sp>
        <p:nvSpPr>
          <p:cNvPr id="361" name="Google Shape;361;p64"/>
          <p:cNvSpPr txBox="1">
            <a:spLocks noGrp="1"/>
          </p:cNvSpPr>
          <p:nvPr>
            <p:ph type="title"/>
          </p:nvPr>
        </p:nvSpPr>
        <p:spPr>
          <a:xfrm>
            <a:off x="5097066"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62" name="Google Shape;362;p64"/>
          <p:cNvSpPr>
            <a:spLocks noGrp="1"/>
          </p:cNvSpPr>
          <p:nvPr>
            <p:ph type="pic" idx="2"/>
          </p:nvPr>
        </p:nvSpPr>
        <p:spPr>
          <a:xfrm>
            <a:off x="0" y="1"/>
            <a:ext cx="4572000" cy="5143500"/>
          </a:xfrm>
          <a:prstGeom prst="rect">
            <a:avLst/>
          </a:prstGeom>
          <a:solidFill>
            <a:schemeClr val="lt1"/>
          </a:solidFill>
          <a:ln>
            <a:noFill/>
          </a:ln>
        </p:spPr>
      </p:sp>
      <p:sp>
        <p:nvSpPr>
          <p:cNvPr id="363" name="Google Shape;363;p64"/>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364" name="Google Shape;364;p64"/>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365" name="Google Shape;365;p64"/>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sp>
        <p:nvSpPr>
          <p:cNvPr id="366" name="Google Shape;366;p64"/>
          <p:cNvSpPr txBox="1">
            <a:spLocks noGrp="1"/>
          </p:cNvSpPr>
          <p:nvPr>
            <p:ph type="body" idx="1"/>
          </p:nvPr>
        </p:nvSpPr>
        <p:spPr>
          <a:xfrm>
            <a:off x="5097065"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ext/Text">
  <p:cSld name="Text/Text">
    <p:bg>
      <p:bgPr>
        <a:solidFill>
          <a:schemeClr val="lt2"/>
        </a:solidFill>
        <a:effectLst/>
      </p:bgPr>
    </p:bg>
    <p:spTree>
      <p:nvGrpSpPr>
        <p:cNvPr id="1" name="Shape 367"/>
        <p:cNvGrpSpPr/>
        <p:nvPr/>
      </p:nvGrpSpPr>
      <p:grpSpPr>
        <a:xfrm>
          <a:off x="0" y="0"/>
          <a:ext cx="0" cy="0"/>
          <a:chOff x="0" y="0"/>
          <a:chExt cx="0" cy="0"/>
        </a:xfrm>
      </p:grpSpPr>
      <p:sp>
        <p:nvSpPr>
          <p:cNvPr id="368" name="Google Shape;368;p65"/>
          <p:cNvSpPr/>
          <p:nvPr/>
        </p:nvSpPr>
        <p:spPr>
          <a:xfrm>
            <a:off x="4572001" y="0"/>
            <a:ext cx="4572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369" name="Google Shape;369;p65"/>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70" name="Google Shape;370;p65"/>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371" name="Google Shape;371;p65"/>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372" name="Google Shape;372;p65"/>
          <p:cNvSpPr txBox="1">
            <a:spLocks noGrp="1"/>
          </p:cNvSpPr>
          <p:nvPr>
            <p:ph type="body" idx="1"/>
          </p:nvPr>
        </p:nvSpPr>
        <p:spPr>
          <a:xfrm>
            <a:off x="5122070" y="854869"/>
            <a:ext cx="3471900" cy="3546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dk1"/>
              </a:buClr>
              <a:buSzPts val="1500"/>
              <a:buFont typeface="Arial"/>
              <a:buNone/>
              <a:defRPr sz="1500" b="0" i="0" u="none" strike="noStrike" cap="none">
                <a:solidFill>
                  <a:schemeClr val="dk1"/>
                </a:solidFill>
                <a:latin typeface="Open Sans"/>
                <a:ea typeface="Open Sans"/>
                <a:cs typeface="Open Sans"/>
                <a:sym typeface="Open Sans"/>
              </a:defRPr>
            </a:lvl1pPr>
            <a:lvl2pPr marL="914400" marR="0" lvl="1" indent="-323850" algn="l" rtl="0">
              <a:lnSpc>
                <a:spcPct val="12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2pPr>
            <a:lvl3pPr marL="1371600" marR="0" lvl="2"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3pPr>
            <a:lvl4pPr marL="1828800" marR="0" lvl="3"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4pPr>
            <a:lvl5pPr marL="2286000" marR="0" lvl="4"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373" name="Google Shape;373;p65"/>
          <p:cNvSpPr txBox="1">
            <a:spLocks noGrp="1"/>
          </p:cNvSpPr>
          <p:nvPr>
            <p:ph type="body" idx="2"/>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374" name="Google Shape;374;p65"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8_Title Slide 6">
  <p:cSld name="8_Title Slide 6">
    <p:spTree>
      <p:nvGrpSpPr>
        <p:cNvPr id="1" name="Shape 74"/>
        <p:cNvGrpSpPr/>
        <p:nvPr/>
      </p:nvGrpSpPr>
      <p:grpSpPr>
        <a:xfrm>
          <a:off x="0" y="0"/>
          <a:ext cx="0" cy="0"/>
          <a:chOff x="0" y="0"/>
          <a:chExt cx="0" cy="0"/>
        </a:xfrm>
      </p:grpSpPr>
      <p:sp>
        <p:nvSpPr>
          <p:cNvPr id="75" name="Google Shape;75;p18"/>
          <p:cNvSpPr/>
          <p:nvPr/>
        </p:nvSpPr>
        <p:spPr>
          <a:xfrm>
            <a:off x="0" y="0"/>
            <a:ext cx="9144000" cy="4569000"/>
          </a:xfrm>
          <a:prstGeom prst="rect">
            <a:avLst/>
          </a:prstGeom>
          <a:gradFill>
            <a:gsLst>
              <a:gs pos="0">
                <a:schemeClr val="accent4"/>
              </a:gs>
              <a:gs pos="40000">
                <a:srgbClr val="EC3649"/>
              </a:gs>
              <a:gs pos="71000">
                <a:schemeClr val="accent5"/>
              </a:gs>
              <a:gs pos="100000">
                <a:schemeClr val="accent5"/>
              </a:gs>
            </a:gsLst>
            <a:lin ang="1800004"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6" name="Google Shape;76;p18"/>
          <p:cNvSpPr txBox="1">
            <a:spLocks noGrp="1"/>
          </p:cNvSpPr>
          <p:nvPr>
            <p:ph type="ctrTitle"/>
          </p:nvPr>
        </p:nvSpPr>
        <p:spPr>
          <a:xfrm>
            <a:off x="674683" y="1981201"/>
            <a:ext cx="6858000" cy="14589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Clr>
                <a:schemeClr val="lt1"/>
              </a:buClr>
              <a:buSzPts val="3800"/>
              <a:buFont typeface="Roboto"/>
              <a:buNone/>
              <a:defRPr sz="3800" b="1" i="0">
                <a:solidFill>
                  <a:schemeClr val="lt1"/>
                </a:solidFill>
                <a:latin typeface="Roboto"/>
                <a:ea typeface="Roboto"/>
                <a:cs typeface="Roboto"/>
                <a:sym typeface="Roboto"/>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7" name="Google Shape;77;p18"/>
          <p:cNvSpPr txBox="1">
            <a:spLocks noGrp="1"/>
          </p:cNvSpPr>
          <p:nvPr>
            <p:ph type="subTitle" idx="1"/>
          </p:nvPr>
        </p:nvSpPr>
        <p:spPr>
          <a:xfrm>
            <a:off x="674683" y="3509298"/>
            <a:ext cx="6858000" cy="353400"/>
          </a:xfrm>
          <a:prstGeom prst="rect">
            <a:avLst/>
          </a:prstGeom>
          <a:noFill/>
          <a:ln>
            <a:noFill/>
          </a:ln>
        </p:spPr>
        <p:txBody>
          <a:bodyPr spcFirstLastPara="1" wrap="square" lIns="68575" tIns="34275" rIns="68575" bIns="34275" anchor="t" anchorCtr="0">
            <a:noAutofit/>
          </a:bodyPr>
          <a:lstStyle>
            <a:lvl1pPr lvl="0" algn="l" rtl="0">
              <a:lnSpc>
                <a:spcPct val="90000"/>
              </a:lnSpc>
              <a:spcBef>
                <a:spcPts val="800"/>
              </a:spcBef>
              <a:spcAft>
                <a:spcPts val="0"/>
              </a:spcAft>
              <a:buClr>
                <a:schemeClr val="lt1"/>
              </a:buClr>
              <a:buSzPts val="1200"/>
              <a:buNone/>
              <a:defRPr sz="1200">
                <a:solidFill>
                  <a:schemeClr val="lt1"/>
                </a:solidFill>
                <a:latin typeface="Open Sans"/>
                <a:ea typeface="Open Sans"/>
                <a:cs typeface="Open Sans"/>
                <a:sym typeface="Open Sans"/>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78" name="Google Shape;78;p18"/>
          <p:cNvPicPr preferRelativeResize="0"/>
          <p:nvPr/>
        </p:nvPicPr>
        <p:blipFill rotWithShape="1">
          <a:blip r:embed="rId2">
            <a:alphaModFix/>
          </a:blip>
          <a:srcRect/>
          <a:stretch/>
        </p:blipFill>
        <p:spPr>
          <a:xfrm>
            <a:off x="7176935" y="2289697"/>
            <a:ext cx="1292381" cy="1190352"/>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Content/Image Grey ALT">
  <p:cSld name="Content/Image Grey ALT">
    <p:spTree>
      <p:nvGrpSpPr>
        <p:cNvPr id="1" name="Shape 375"/>
        <p:cNvGrpSpPr/>
        <p:nvPr/>
      </p:nvGrpSpPr>
      <p:grpSpPr>
        <a:xfrm>
          <a:off x="0" y="0"/>
          <a:ext cx="0" cy="0"/>
          <a:chOff x="0" y="0"/>
          <a:chExt cx="0" cy="0"/>
        </a:xfrm>
      </p:grpSpPr>
      <p:sp>
        <p:nvSpPr>
          <p:cNvPr id="376" name="Google Shape;376;p66"/>
          <p:cNvSpPr>
            <a:spLocks noGrp="1"/>
          </p:cNvSpPr>
          <p:nvPr>
            <p:ph type="pic" idx="2"/>
          </p:nvPr>
        </p:nvSpPr>
        <p:spPr>
          <a:xfrm>
            <a:off x="3381375" y="1"/>
            <a:ext cx="5762700" cy="5143500"/>
          </a:xfrm>
          <a:prstGeom prst="rect">
            <a:avLst/>
          </a:prstGeom>
          <a:solidFill>
            <a:schemeClr val="lt1"/>
          </a:solidFill>
          <a:ln>
            <a:noFill/>
          </a:ln>
        </p:spPr>
      </p:sp>
      <p:sp>
        <p:nvSpPr>
          <p:cNvPr id="377" name="Google Shape;377;p66"/>
          <p:cNvSpPr/>
          <p:nvPr/>
        </p:nvSpPr>
        <p:spPr>
          <a:xfrm>
            <a:off x="0" y="-1"/>
            <a:ext cx="3381300" cy="5143500"/>
          </a:xfrm>
          <a:prstGeom prst="rect">
            <a:avLst/>
          </a:prstGeom>
          <a:solidFill>
            <a:srgbClr val="E1F1F7"/>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378" name="Google Shape;378;p66"/>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379" name="Google Shape;379;p66"/>
          <p:cNvSpPr txBox="1">
            <a:spLocks noGrp="1"/>
          </p:cNvSpPr>
          <p:nvPr>
            <p:ph type="title"/>
          </p:nvPr>
        </p:nvSpPr>
        <p:spPr>
          <a:xfrm>
            <a:off x="629841" y="704850"/>
            <a:ext cx="2218200" cy="9525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accent1"/>
              </a:buClr>
              <a:buSzPts val="1700"/>
              <a:buFont typeface="Roboto"/>
              <a:buNone/>
              <a:defRPr sz="1700" b="1" i="0" u="none" strike="noStrike" cap="none">
                <a:solidFill>
                  <a:schemeClr val="accen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80" name="Google Shape;380;p66"/>
          <p:cNvSpPr txBox="1">
            <a:spLocks noGrp="1"/>
          </p:cNvSpPr>
          <p:nvPr>
            <p:ph type="body" idx="1"/>
          </p:nvPr>
        </p:nvSpPr>
        <p:spPr>
          <a:xfrm>
            <a:off x="629840" y="1827609"/>
            <a:ext cx="2218200" cy="2610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381" name="Google Shape;381;p66"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Image/Quote Lt Grey">
  <p:cSld name="Image/Quote Lt Grey">
    <p:bg>
      <p:bgPr>
        <a:solidFill>
          <a:schemeClr val="lt2"/>
        </a:solidFill>
        <a:effectLst/>
      </p:bgPr>
    </p:bg>
    <p:spTree>
      <p:nvGrpSpPr>
        <p:cNvPr id="1" name="Shape 382"/>
        <p:cNvGrpSpPr/>
        <p:nvPr/>
      </p:nvGrpSpPr>
      <p:grpSpPr>
        <a:xfrm>
          <a:off x="0" y="0"/>
          <a:ext cx="0" cy="0"/>
          <a:chOff x="0" y="0"/>
          <a:chExt cx="0" cy="0"/>
        </a:xfrm>
      </p:grpSpPr>
      <p:sp>
        <p:nvSpPr>
          <p:cNvPr id="383" name="Google Shape;383;p67"/>
          <p:cNvSpPr txBox="1">
            <a:spLocks noGrp="1"/>
          </p:cNvSpPr>
          <p:nvPr>
            <p:ph type="title"/>
          </p:nvPr>
        </p:nvSpPr>
        <p:spPr>
          <a:xfrm>
            <a:off x="5097066"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accent1"/>
              </a:buClr>
              <a:buSzPts val="2300"/>
              <a:buFont typeface="Open Sans"/>
              <a:buNone/>
              <a:defRPr sz="2300" b="0" i="0" u="none" strike="noStrike" cap="none">
                <a:solidFill>
                  <a:schemeClr val="accen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84" name="Google Shape;384;p67"/>
          <p:cNvSpPr>
            <a:spLocks noGrp="1"/>
          </p:cNvSpPr>
          <p:nvPr>
            <p:ph type="pic" idx="2"/>
          </p:nvPr>
        </p:nvSpPr>
        <p:spPr>
          <a:xfrm>
            <a:off x="0" y="1"/>
            <a:ext cx="4572000" cy="5143500"/>
          </a:xfrm>
          <a:prstGeom prst="rect">
            <a:avLst/>
          </a:prstGeom>
          <a:solidFill>
            <a:schemeClr val="lt1"/>
          </a:solidFill>
          <a:ln>
            <a:noFill/>
          </a:ln>
        </p:spPr>
      </p:sp>
      <p:sp>
        <p:nvSpPr>
          <p:cNvPr id="385" name="Google Shape;385;p67"/>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386" name="Google Shape;386;p67"/>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387" name="Google Shape;387;p67"/>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1_Quote/Image Lt Grey">
  <p:cSld name="1_Quote/Image Lt Grey">
    <p:bg>
      <p:bgPr>
        <a:solidFill>
          <a:schemeClr val="lt2"/>
        </a:solidFill>
        <a:effectLst/>
      </p:bgPr>
    </p:bg>
    <p:spTree>
      <p:nvGrpSpPr>
        <p:cNvPr id="1" name="Shape 388"/>
        <p:cNvGrpSpPr/>
        <p:nvPr/>
      </p:nvGrpSpPr>
      <p:grpSpPr>
        <a:xfrm>
          <a:off x="0" y="0"/>
          <a:ext cx="0" cy="0"/>
          <a:chOff x="0" y="0"/>
          <a:chExt cx="0" cy="0"/>
        </a:xfrm>
      </p:grpSpPr>
      <p:sp>
        <p:nvSpPr>
          <p:cNvPr id="389" name="Google Shape;389;p68"/>
          <p:cNvSpPr>
            <a:spLocks noGrp="1"/>
          </p:cNvSpPr>
          <p:nvPr>
            <p:ph type="pic" idx="2"/>
          </p:nvPr>
        </p:nvSpPr>
        <p:spPr>
          <a:xfrm>
            <a:off x="4572000" y="1"/>
            <a:ext cx="4572000" cy="5143500"/>
          </a:xfrm>
          <a:prstGeom prst="rect">
            <a:avLst/>
          </a:prstGeom>
          <a:solidFill>
            <a:schemeClr val="lt1"/>
          </a:solidFill>
          <a:ln>
            <a:noFill/>
          </a:ln>
        </p:spPr>
      </p:sp>
      <p:sp>
        <p:nvSpPr>
          <p:cNvPr id="390" name="Google Shape;390;p68"/>
          <p:cNvSpPr txBox="1">
            <a:spLocks noGrp="1"/>
          </p:cNvSpPr>
          <p:nvPr>
            <p:ph type="title"/>
          </p:nvPr>
        </p:nvSpPr>
        <p:spPr>
          <a:xfrm>
            <a:off x="629841"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accent1"/>
              </a:buClr>
              <a:buSzPts val="2300"/>
              <a:buFont typeface="Open Sans"/>
              <a:buNone/>
              <a:defRPr sz="2300" b="0" i="0" u="none" strike="noStrike" cap="none">
                <a:solidFill>
                  <a:schemeClr val="accen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91" name="Google Shape;391;p68"/>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accent5"/>
                </a:solidFill>
                <a:latin typeface="Arial"/>
                <a:ea typeface="Arial"/>
                <a:cs typeface="Arial"/>
                <a:sym typeface="Arial"/>
              </a:defRPr>
            </a:lvl1pPr>
            <a:lvl2pPr marL="0" lvl="1" indent="0" algn="l" rtl="0">
              <a:spcBef>
                <a:spcPts val="0"/>
              </a:spcBef>
              <a:buNone/>
              <a:defRPr sz="900">
                <a:solidFill>
                  <a:schemeClr val="accent5"/>
                </a:solidFill>
                <a:latin typeface="Arial"/>
                <a:ea typeface="Arial"/>
                <a:cs typeface="Arial"/>
                <a:sym typeface="Arial"/>
              </a:defRPr>
            </a:lvl2pPr>
            <a:lvl3pPr marL="0" lvl="2" indent="0" algn="l" rtl="0">
              <a:spcBef>
                <a:spcPts val="0"/>
              </a:spcBef>
              <a:buNone/>
              <a:defRPr sz="900">
                <a:solidFill>
                  <a:schemeClr val="accent5"/>
                </a:solidFill>
                <a:latin typeface="Arial"/>
                <a:ea typeface="Arial"/>
                <a:cs typeface="Arial"/>
                <a:sym typeface="Arial"/>
              </a:defRPr>
            </a:lvl3pPr>
            <a:lvl4pPr marL="0" lvl="3" indent="0" algn="l" rtl="0">
              <a:spcBef>
                <a:spcPts val="0"/>
              </a:spcBef>
              <a:buNone/>
              <a:defRPr sz="900">
                <a:solidFill>
                  <a:schemeClr val="accent5"/>
                </a:solidFill>
                <a:latin typeface="Arial"/>
                <a:ea typeface="Arial"/>
                <a:cs typeface="Arial"/>
                <a:sym typeface="Arial"/>
              </a:defRPr>
            </a:lvl4pPr>
            <a:lvl5pPr marL="0" lvl="4" indent="0" algn="l" rtl="0">
              <a:spcBef>
                <a:spcPts val="0"/>
              </a:spcBef>
              <a:buNone/>
              <a:defRPr sz="900">
                <a:solidFill>
                  <a:schemeClr val="accent5"/>
                </a:solidFill>
                <a:latin typeface="Arial"/>
                <a:ea typeface="Arial"/>
                <a:cs typeface="Arial"/>
                <a:sym typeface="Arial"/>
              </a:defRPr>
            </a:lvl5pPr>
            <a:lvl6pPr marL="0" lvl="5" indent="0" algn="l" rtl="0">
              <a:spcBef>
                <a:spcPts val="0"/>
              </a:spcBef>
              <a:buNone/>
              <a:defRPr sz="900">
                <a:solidFill>
                  <a:schemeClr val="accent5"/>
                </a:solidFill>
                <a:latin typeface="Arial"/>
                <a:ea typeface="Arial"/>
                <a:cs typeface="Arial"/>
                <a:sym typeface="Arial"/>
              </a:defRPr>
            </a:lvl6pPr>
            <a:lvl7pPr marL="0" lvl="6" indent="0" algn="l" rtl="0">
              <a:spcBef>
                <a:spcPts val="0"/>
              </a:spcBef>
              <a:buNone/>
              <a:defRPr sz="900">
                <a:solidFill>
                  <a:schemeClr val="accent5"/>
                </a:solidFill>
                <a:latin typeface="Arial"/>
                <a:ea typeface="Arial"/>
                <a:cs typeface="Arial"/>
                <a:sym typeface="Arial"/>
              </a:defRPr>
            </a:lvl7pPr>
            <a:lvl8pPr marL="0" lvl="7" indent="0" algn="l" rtl="0">
              <a:spcBef>
                <a:spcPts val="0"/>
              </a:spcBef>
              <a:buNone/>
              <a:defRPr sz="900">
                <a:solidFill>
                  <a:schemeClr val="accent5"/>
                </a:solidFill>
                <a:latin typeface="Arial"/>
                <a:ea typeface="Arial"/>
                <a:cs typeface="Arial"/>
                <a:sym typeface="Arial"/>
              </a:defRPr>
            </a:lvl8pPr>
            <a:lvl9pPr marL="0" lvl="8" indent="0" algn="l" rtl="0">
              <a:spcBef>
                <a:spcPts val="0"/>
              </a:spcBef>
              <a:buNone/>
              <a:defRPr sz="900">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392" name="Google Shape;392;p68"/>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accent5"/>
                </a:solidFill>
                <a:latin typeface="Arial"/>
                <a:ea typeface="Arial"/>
                <a:cs typeface="Arial"/>
                <a:sym typeface="Arial"/>
              </a:rPr>
              <a:t>PROPRIETARY &amp; CONFIDENTIAL</a:t>
            </a:r>
            <a:endParaRPr sz="1100"/>
          </a:p>
        </p:txBody>
      </p:sp>
      <p:pic>
        <p:nvPicPr>
          <p:cNvPr id="393" name="Google Shape;393;p68"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1_Content/Image Grey">
  <p:cSld name="1_Content/Image Grey">
    <p:bg>
      <p:bgPr>
        <a:solidFill>
          <a:schemeClr val="accent1"/>
        </a:solidFill>
        <a:effectLst/>
      </p:bgPr>
    </p:bg>
    <p:spTree>
      <p:nvGrpSpPr>
        <p:cNvPr id="1" name="Shape 394"/>
        <p:cNvGrpSpPr/>
        <p:nvPr/>
      </p:nvGrpSpPr>
      <p:grpSpPr>
        <a:xfrm>
          <a:off x="0" y="0"/>
          <a:ext cx="0" cy="0"/>
          <a:chOff x="0" y="0"/>
          <a:chExt cx="0" cy="0"/>
        </a:xfrm>
      </p:grpSpPr>
      <p:sp>
        <p:nvSpPr>
          <p:cNvPr id="395" name="Google Shape;395;p69"/>
          <p:cNvSpPr>
            <a:spLocks noGrp="1"/>
          </p:cNvSpPr>
          <p:nvPr>
            <p:ph type="pic" idx="2"/>
          </p:nvPr>
        </p:nvSpPr>
        <p:spPr>
          <a:xfrm>
            <a:off x="4572000" y="1"/>
            <a:ext cx="4572000" cy="5143500"/>
          </a:xfrm>
          <a:prstGeom prst="rect">
            <a:avLst/>
          </a:prstGeom>
          <a:solidFill>
            <a:schemeClr val="lt1"/>
          </a:solidFill>
          <a:ln>
            <a:noFill/>
          </a:ln>
        </p:spPr>
      </p:sp>
      <p:sp>
        <p:nvSpPr>
          <p:cNvPr id="396" name="Google Shape;396;p69"/>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397" name="Google Shape;397;p69"/>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98" name="Google Shape;398;p69"/>
          <p:cNvSpPr txBox="1">
            <a:spLocks noGrp="1"/>
          </p:cNvSpPr>
          <p:nvPr>
            <p:ph type="body" idx="1"/>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399" name="Google Shape;399;p69"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1_Image/Content Lt Grey">
  <p:cSld name="1_Image/Content Lt Grey">
    <p:bg>
      <p:bgPr>
        <a:solidFill>
          <a:schemeClr val="accent1"/>
        </a:solidFill>
        <a:effectLst/>
      </p:bgPr>
    </p:bg>
    <p:spTree>
      <p:nvGrpSpPr>
        <p:cNvPr id="1" name="Shape 400"/>
        <p:cNvGrpSpPr/>
        <p:nvPr/>
      </p:nvGrpSpPr>
      <p:grpSpPr>
        <a:xfrm>
          <a:off x="0" y="0"/>
          <a:ext cx="0" cy="0"/>
          <a:chOff x="0" y="0"/>
          <a:chExt cx="0" cy="0"/>
        </a:xfrm>
      </p:grpSpPr>
      <p:sp>
        <p:nvSpPr>
          <p:cNvPr id="401" name="Google Shape;401;p70"/>
          <p:cNvSpPr txBox="1">
            <a:spLocks noGrp="1"/>
          </p:cNvSpPr>
          <p:nvPr>
            <p:ph type="title"/>
          </p:nvPr>
        </p:nvSpPr>
        <p:spPr>
          <a:xfrm>
            <a:off x="5097066"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02" name="Google Shape;402;p70"/>
          <p:cNvSpPr>
            <a:spLocks noGrp="1"/>
          </p:cNvSpPr>
          <p:nvPr>
            <p:ph type="pic" idx="2"/>
          </p:nvPr>
        </p:nvSpPr>
        <p:spPr>
          <a:xfrm>
            <a:off x="0" y="1"/>
            <a:ext cx="4572000" cy="5143500"/>
          </a:xfrm>
          <a:prstGeom prst="rect">
            <a:avLst/>
          </a:prstGeom>
          <a:solidFill>
            <a:schemeClr val="lt1"/>
          </a:solidFill>
          <a:ln>
            <a:noFill/>
          </a:ln>
        </p:spPr>
      </p:sp>
      <p:sp>
        <p:nvSpPr>
          <p:cNvPr id="403" name="Google Shape;403;p70"/>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404" name="Google Shape;404;p70"/>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405" name="Google Shape;405;p70"/>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406" name="Google Shape;406;p70"/>
          <p:cNvSpPr txBox="1">
            <a:spLocks noGrp="1"/>
          </p:cNvSpPr>
          <p:nvPr>
            <p:ph type="body" idx="1"/>
          </p:nvPr>
        </p:nvSpPr>
        <p:spPr>
          <a:xfrm>
            <a:off x="5097065"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1_Text/Text">
  <p:cSld name="1_Text/Text">
    <p:bg>
      <p:bgPr>
        <a:solidFill>
          <a:schemeClr val="accent1"/>
        </a:solidFill>
        <a:effectLst/>
      </p:bgPr>
    </p:bg>
    <p:spTree>
      <p:nvGrpSpPr>
        <p:cNvPr id="1" name="Shape 407"/>
        <p:cNvGrpSpPr/>
        <p:nvPr/>
      </p:nvGrpSpPr>
      <p:grpSpPr>
        <a:xfrm>
          <a:off x="0" y="0"/>
          <a:ext cx="0" cy="0"/>
          <a:chOff x="0" y="0"/>
          <a:chExt cx="0" cy="0"/>
        </a:xfrm>
      </p:grpSpPr>
      <p:sp>
        <p:nvSpPr>
          <p:cNvPr id="408" name="Google Shape;408;p71"/>
          <p:cNvSpPr/>
          <p:nvPr/>
        </p:nvSpPr>
        <p:spPr>
          <a:xfrm>
            <a:off x="4572001" y="0"/>
            <a:ext cx="4572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409" name="Google Shape;409;p71"/>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10" name="Google Shape;410;p71"/>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411" name="Google Shape;411;p71"/>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412" name="Google Shape;412;p71"/>
          <p:cNvSpPr txBox="1">
            <a:spLocks noGrp="1"/>
          </p:cNvSpPr>
          <p:nvPr>
            <p:ph type="body" idx="1"/>
          </p:nvPr>
        </p:nvSpPr>
        <p:spPr>
          <a:xfrm>
            <a:off x="5122070" y="854869"/>
            <a:ext cx="3471900" cy="3546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dk1"/>
              </a:buClr>
              <a:buSzPts val="1500"/>
              <a:buFont typeface="Arial"/>
              <a:buNone/>
              <a:defRPr sz="1500" b="0" i="0" u="none" strike="noStrike" cap="none">
                <a:solidFill>
                  <a:schemeClr val="dk1"/>
                </a:solidFill>
                <a:latin typeface="Open Sans"/>
                <a:ea typeface="Open Sans"/>
                <a:cs typeface="Open Sans"/>
                <a:sym typeface="Open Sans"/>
              </a:defRPr>
            </a:lvl1pPr>
            <a:lvl2pPr marL="914400" marR="0" lvl="1" indent="-323850" algn="l" rtl="0">
              <a:lnSpc>
                <a:spcPct val="12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2pPr>
            <a:lvl3pPr marL="1371600" marR="0" lvl="2"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3pPr>
            <a:lvl4pPr marL="1828800" marR="0" lvl="3"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4pPr>
            <a:lvl5pPr marL="2286000" marR="0" lvl="4"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413" name="Google Shape;413;p71"/>
          <p:cNvSpPr txBox="1">
            <a:spLocks noGrp="1"/>
          </p:cNvSpPr>
          <p:nvPr>
            <p:ph type="body" idx="2"/>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414" name="Google Shape;414;p71"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1_Content/Image Grey ALT">
  <p:cSld name="1_Content/Image Grey ALT">
    <p:spTree>
      <p:nvGrpSpPr>
        <p:cNvPr id="1" name="Shape 415"/>
        <p:cNvGrpSpPr/>
        <p:nvPr/>
      </p:nvGrpSpPr>
      <p:grpSpPr>
        <a:xfrm>
          <a:off x="0" y="0"/>
          <a:ext cx="0" cy="0"/>
          <a:chOff x="0" y="0"/>
          <a:chExt cx="0" cy="0"/>
        </a:xfrm>
      </p:grpSpPr>
      <p:sp>
        <p:nvSpPr>
          <p:cNvPr id="416" name="Google Shape;416;p72"/>
          <p:cNvSpPr>
            <a:spLocks noGrp="1"/>
          </p:cNvSpPr>
          <p:nvPr>
            <p:ph type="pic" idx="2"/>
          </p:nvPr>
        </p:nvSpPr>
        <p:spPr>
          <a:xfrm>
            <a:off x="3381375" y="1"/>
            <a:ext cx="5762700" cy="5143500"/>
          </a:xfrm>
          <a:prstGeom prst="rect">
            <a:avLst/>
          </a:prstGeom>
          <a:solidFill>
            <a:schemeClr val="lt1"/>
          </a:solidFill>
          <a:ln>
            <a:noFill/>
          </a:ln>
        </p:spPr>
      </p:sp>
      <p:sp>
        <p:nvSpPr>
          <p:cNvPr id="417" name="Google Shape;417;p72"/>
          <p:cNvSpPr/>
          <p:nvPr/>
        </p:nvSpPr>
        <p:spPr>
          <a:xfrm>
            <a:off x="0" y="-1"/>
            <a:ext cx="3381300" cy="51435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418" name="Google Shape;418;p72"/>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419" name="Google Shape;419;p72"/>
          <p:cNvSpPr txBox="1">
            <a:spLocks noGrp="1"/>
          </p:cNvSpPr>
          <p:nvPr>
            <p:ph type="title"/>
          </p:nvPr>
        </p:nvSpPr>
        <p:spPr>
          <a:xfrm>
            <a:off x="629841" y="704850"/>
            <a:ext cx="2218200" cy="9525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1700"/>
              <a:buFont typeface="Roboto"/>
              <a:buNone/>
              <a:defRPr sz="17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20" name="Google Shape;420;p72"/>
          <p:cNvSpPr txBox="1">
            <a:spLocks noGrp="1"/>
          </p:cNvSpPr>
          <p:nvPr>
            <p:ph type="body" idx="1"/>
          </p:nvPr>
        </p:nvSpPr>
        <p:spPr>
          <a:xfrm>
            <a:off x="629840" y="1827609"/>
            <a:ext cx="2218200" cy="2610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421" name="Google Shape;421;p72"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1_Image/Quote Lt Grey">
  <p:cSld name="1_Image/Quote Lt Grey">
    <p:bg>
      <p:bgPr>
        <a:solidFill>
          <a:schemeClr val="accent1"/>
        </a:solidFill>
        <a:effectLst/>
      </p:bgPr>
    </p:bg>
    <p:spTree>
      <p:nvGrpSpPr>
        <p:cNvPr id="1" name="Shape 422"/>
        <p:cNvGrpSpPr/>
        <p:nvPr/>
      </p:nvGrpSpPr>
      <p:grpSpPr>
        <a:xfrm>
          <a:off x="0" y="0"/>
          <a:ext cx="0" cy="0"/>
          <a:chOff x="0" y="0"/>
          <a:chExt cx="0" cy="0"/>
        </a:xfrm>
      </p:grpSpPr>
      <p:sp>
        <p:nvSpPr>
          <p:cNvPr id="423" name="Google Shape;423;p73"/>
          <p:cNvSpPr txBox="1">
            <a:spLocks noGrp="1"/>
          </p:cNvSpPr>
          <p:nvPr>
            <p:ph type="title"/>
          </p:nvPr>
        </p:nvSpPr>
        <p:spPr>
          <a:xfrm>
            <a:off x="5097066"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lt1"/>
              </a:buClr>
              <a:buSzPts val="2300"/>
              <a:buFont typeface="Open Sans"/>
              <a:buNone/>
              <a:defRPr sz="23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24" name="Google Shape;424;p73"/>
          <p:cNvSpPr>
            <a:spLocks noGrp="1"/>
          </p:cNvSpPr>
          <p:nvPr>
            <p:ph type="pic" idx="2"/>
          </p:nvPr>
        </p:nvSpPr>
        <p:spPr>
          <a:xfrm>
            <a:off x="0" y="1"/>
            <a:ext cx="4572000" cy="5143500"/>
          </a:xfrm>
          <a:prstGeom prst="rect">
            <a:avLst/>
          </a:prstGeom>
          <a:solidFill>
            <a:schemeClr val="lt1"/>
          </a:solidFill>
          <a:ln>
            <a:noFill/>
          </a:ln>
        </p:spPr>
      </p:sp>
      <p:sp>
        <p:nvSpPr>
          <p:cNvPr id="425" name="Google Shape;425;p73"/>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426" name="Google Shape;426;p73"/>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427" name="Google Shape;427;p73"/>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2_Quote/Image Lt Grey">
  <p:cSld name="2_Quote/Image Lt Grey">
    <p:bg>
      <p:bgPr>
        <a:solidFill>
          <a:schemeClr val="accent1"/>
        </a:solidFill>
        <a:effectLst/>
      </p:bgPr>
    </p:bg>
    <p:spTree>
      <p:nvGrpSpPr>
        <p:cNvPr id="1" name="Shape 428"/>
        <p:cNvGrpSpPr/>
        <p:nvPr/>
      </p:nvGrpSpPr>
      <p:grpSpPr>
        <a:xfrm>
          <a:off x="0" y="0"/>
          <a:ext cx="0" cy="0"/>
          <a:chOff x="0" y="0"/>
          <a:chExt cx="0" cy="0"/>
        </a:xfrm>
      </p:grpSpPr>
      <p:sp>
        <p:nvSpPr>
          <p:cNvPr id="429" name="Google Shape;429;p74"/>
          <p:cNvSpPr>
            <a:spLocks noGrp="1"/>
          </p:cNvSpPr>
          <p:nvPr>
            <p:ph type="pic" idx="2"/>
          </p:nvPr>
        </p:nvSpPr>
        <p:spPr>
          <a:xfrm>
            <a:off x="4572000" y="1"/>
            <a:ext cx="4572000" cy="5143500"/>
          </a:xfrm>
          <a:prstGeom prst="rect">
            <a:avLst/>
          </a:prstGeom>
          <a:solidFill>
            <a:schemeClr val="lt1"/>
          </a:solidFill>
          <a:ln>
            <a:noFill/>
          </a:ln>
        </p:spPr>
      </p:sp>
      <p:sp>
        <p:nvSpPr>
          <p:cNvPr id="430" name="Google Shape;430;p74"/>
          <p:cNvSpPr txBox="1">
            <a:spLocks noGrp="1"/>
          </p:cNvSpPr>
          <p:nvPr>
            <p:ph type="title"/>
          </p:nvPr>
        </p:nvSpPr>
        <p:spPr>
          <a:xfrm>
            <a:off x="629841"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lt1"/>
              </a:buClr>
              <a:buSzPts val="2300"/>
              <a:buFont typeface="Open Sans"/>
              <a:buNone/>
              <a:defRPr sz="23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31" name="Google Shape;431;p74"/>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accent5"/>
                </a:solidFill>
                <a:latin typeface="Arial"/>
                <a:ea typeface="Arial"/>
                <a:cs typeface="Arial"/>
                <a:sym typeface="Arial"/>
              </a:defRPr>
            </a:lvl1pPr>
            <a:lvl2pPr marL="0" lvl="1" indent="0" algn="l" rtl="0">
              <a:spcBef>
                <a:spcPts val="0"/>
              </a:spcBef>
              <a:buNone/>
              <a:defRPr sz="900">
                <a:solidFill>
                  <a:schemeClr val="accent5"/>
                </a:solidFill>
                <a:latin typeface="Arial"/>
                <a:ea typeface="Arial"/>
                <a:cs typeface="Arial"/>
                <a:sym typeface="Arial"/>
              </a:defRPr>
            </a:lvl2pPr>
            <a:lvl3pPr marL="0" lvl="2" indent="0" algn="l" rtl="0">
              <a:spcBef>
                <a:spcPts val="0"/>
              </a:spcBef>
              <a:buNone/>
              <a:defRPr sz="900">
                <a:solidFill>
                  <a:schemeClr val="accent5"/>
                </a:solidFill>
                <a:latin typeface="Arial"/>
                <a:ea typeface="Arial"/>
                <a:cs typeface="Arial"/>
                <a:sym typeface="Arial"/>
              </a:defRPr>
            </a:lvl3pPr>
            <a:lvl4pPr marL="0" lvl="3" indent="0" algn="l" rtl="0">
              <a:spcBef>
                <a:spcPts val="0"/>
              </a:spcBef>
              <a:buNone/>
              <a:defRPr sz="900">
                <a:solidFill>
                  <a:schemeClr val="accent5"/>
                </a:solidFill>
                <a:latin typeface="Arial"/>
                <a:ea typeface="Arial"/>
                <a:cs typeface="Arial"/>
                <a:sym typeface="Arial"/>
              </a:defRPr>
            </a:lvl4pPr>
            <a:lvl5pPr marL="0" lvl="4" indent="0" algn="l" rtl="0">
              <a:spcBef>
                <a:spcPts val="0"/>
              </a:spcBef>
              <a:buNone/>
              <a:defRPr sz="900">
                <a:solidFill>
                  <a:schemeClr val="accent5"/>
                </a:solidFill>
                <a:latin typeface="Arial"/>
                <a:ea typeface="Arial"/>
                <a:cs typeface="Arial"/>
                <a:sym typeface="Arial"/>
              </a:defRPr>
            </a:lvl5pPr>
            <a:lvl6pPr marL="0" lvl="5" indent="0" algn="l" rtl="0">
              <a:spcBef>
                <a:spcPts val="0"/>
              </a:spcBef>
              <a:buNone/>
              <a:defRPr sz="900">
                <a:solidFill>
                  <a:schemeClr val="accent5"/>
                </a:solidFill>
                <a:latin typeface="Arial"/>
                <a:ea typeface="Arial"/>
                <a:cs typeface="Arial"/>
                <a:sym typeface="Arial"/>
              </a:defRPr>
            </a:lvl6pPr>
            <a:lvl7pPr marL="0" lvl="6" indent="0" algn="l" rtl="0">
              <a:spcBef>
                <a:spcPts val="0"/>
              </a:spcBef>
              <a:buNone/>
              <a:defRPr sz="900">
                <a:solidFill>
                  <a:schemeClr val="accent5"/>
                </a:solidFill>
                <a:latin typeface="Arial"/>
                <a:ea typeface="Arial"/>
                <a:cs typeface="Arial"/>
                <a:sym typeface="Arial"/>
              </a:defRPr>
            </a:lvl7pPr>
            <a:lvl8pPr marL="0" lvl="7" indent="0" algn="l" rtl="0">
              <a:spcBef>
                <a:spcPts val="0"/>
              </a:spcBef>
              <a:buNone/>
              <a:defRPr sz="900">
                <a:solidFill>
                  <a:schemeClr val="accent5"/>
                </a:solidFill>
                <a:latin typeface="Arial"/>
                <a:ea typeface="Arial"/>
                <a:cs typeface="Arial"/>
                <a:sym typeface="Arial"/>
              </a:defRPr>
            </a:lvl8pPr>
            <a:lvl9pPr marL="0" lvl="8" indent="0" algn="l" rtl="0">
              <a:spcBef>
                <a:spcPts val="0"/>
              </a:spcBef>
              <a:buNone/>
              <a:defRPr sz="900">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432" name="Google Shape;432;p74"/>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accent5"/>
                </a:solidFill>
                <a:latin typeface="Arial"/>
                <a:ea typeface="Arial"/>
                <a:cs typeface="Arial"/>
                <a:sym typeface="Arial"/>
              </a:rPr>
              <a:t>PROPRIETARY &amp; CONFIDENTIAL</a:t>
            </a:r>
            <a:endParaRPr sz="1100"/>
          </a:p>
        </p:txBody>
      </p:sp>
      <p:pic>
        <p:nvPicPr>
          <p:cNvPr id="433" name="Google Shape;433;p74"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3_Quote/Image Lt Grey">
  <p:cSld name="3_Quote/Image Lt Grey">
    <p:bg>
      <p:bgPr>
        <a:solidFill>
          <a:schemeClr val="lt1"/>
        </a:solidFill>
        <a:effectLst/>
      </p:bgPr>
    </p:bg>
    <p:spTree>
      <p:nvGrpSpPr>
        <p:cNvPr id="1" name="Shape 434"/>
        <p:cNvGrpSpPr/>
        <p:nvPr/>
      </p:nvGrpSpPr>
      <p:grpSpPr>
        <a:xfrm>
          <a:off x="0" y="0"/>
          <a:ext cx="0" cy="0"/>
          <a:chOff x="0" y="0"/>
          <a:chExt cx="0" cy="0"/>
        </a:xfrm>
      </p:grpSpPr>
      <p:sp>
        <p:nvSpPr>
          <p:cNvPr id="435" name="Google Shape;435;p75"/>
          <p:cNvSpPr>
            <a:spLocks noGrp="1"/>
          </p:cNvSpPr>
          <p:nvPr>
            <p:ph type="pic" idx="2"/>
          </p:nvPr>
        </p:nvSpPr>
        <p:spPr>
          <a:xfrm>
            <a:off x="4572000" y="1"/>
            <a:ext cx="4572000" cy="5143500"/>
          </a:xfrm>
          <a:prstGeom prst="rect">
            <a:avLst/>
          </a:prstGeom>
          <a:solidFill>
            <a:schemeClr val="lt1"/>
          </a:solidFill>
          <a:ln>
            <a:noFill/>
          </a:ln>
        </p:spPr>
      </p:sp>
      <p:sp>
        <p:nvSpPr>
          <p:cNvPr id="436" name="Google Shape;436;p75"/>
          <p:cNvSpPr txBox="1">
            <a:spLocks noGrp="1"/>
          </p:cNvSpPr>
          <p:nvPr>
            <p:ph type="title"/>
          </p:nvPr>
        </p:nvSpPr>
        <p:spPr>
          <a:xfrm>
            <a:off x="629841"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accent1"/>
              </a:buClr>
              <a:buSzPts val="2300"/>
              <a:buFont typeface="Open Sans"/>
              <a:buNone/>
              <a:defRPr sz="2300" b="0" i="0" u="none" strike="noStrike" cap="none">
                <a:solidFill>
                  <a:schemeClr val="accen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37" name="Google Shape;437;p75"/>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accent5"/>
                </a:solidFill>
                <a:latin typeface="Arial"/>
                <a:ea typeface="Arial"/>
                <a:cs typeface="Arial"/>
                <a:sym typeface="Arial"/>
              </a:defRPr>
            </a:lvl1pPr>
            <a:lvl2pPr marL="0" lvl="1" indent="0" algn="l" rtl="0">
              <a:spcBef>
                <a:spcPts val="0"/>
              </a:spcBef>
              <a:buNone/>
              <a:defRPr sz="900">
                <a:solidFill>
                  <a:schemeClr val="accent5"/>
                </a:solidFill>
                <a:latin typeface="Arial"/>
                <a:ea typeface="Arial"/>
                <a:cs typeface="Arial"/>
                <a:sym typeface="Arial"/>
              </a:defRPr>
            </a:lvl2pPr>
            <a:lvl3pPr marL="0" lvl="2" indent="0" algn="l" rtl="0">
              <a:spcBef>
                <a:spcPts val="0"/>
              </a:spcBef>
              <a:buNone/>
              <a:defRPr sz="900">
                <a:solidFill>
                  <a:schemeClr val="accent5"/>
                </a:solidFill>
                <a:latin typeface="Arial"/>
                <a:ea typeface="Arial"/>
                <a:cs typeface="Arial"/>
                <a:sym typeface="Arial"/>
              </a:defRPr>
            </a:lvl3pPr>
            <a:lvl4pPr marL="0" lvl="3" indent="0" algn="l" rtl="0">
              <a:spcBef>
                <a:spcPts val="0"/>
              </a:spcBef>
              <a:buNone/>
              <a:defRPr sz="900">
                <a:solidFill>
                  <a:schemeClr val="accent5"/>
                </a:solidFill>
                <a:latin typeface="Arial"/>
                <a:ea typeface="Arial"/>
                <a:cs typeface="Arial"/>
                <a:sym typeface="Arial"/>
              </a:defRPr>
            </a:lvl4pPr>
            <a:lvl5pPr marL="0" lvl="4" indent="0" algn="l" rtl="0">
              <a:spcBef>
                <a:spcPts val="0"/>
              </a:spcBef>
              <a:buNone/>
              <a:defRPr sz="900">
                <a:solidFill>
                  <a:schemeClr val="accent5"/>
                </a:solidFill>
                <a:latin typeface="Arial"/>
                <a:ea typeface="Arial"/>
                <a:cs typeface="Arial"/>
                <a:sym typeface="Arial"/>
              </a:defRPr>
            </a:lvl5pPr>
            <a:lvl6pPr marL="0" lvl="5" indent="0" algn="l" rtl="0">
              <a:spcBef>
                <a:spcPts val="0"/>
              </a:spcBef>
              <a:buNone/>
              <a:defRPr sz="900">
                <a:solidFill>
                  <a:schemeClr val="accent5"/>
                </a:solidFill>
                <a:latin typeface="Arial"/>
                <a:ea typeface="Arial"/>
                <a:cs typeface="Arial"/>
                <a:sym typeface="Arial"/>
              </a:defRPr>
            </a:lvl6pPr>
            <a:lvl7pPr marL="0" lvl="6" indent="0" algn="l" rtl="0">
              <a:spcBef>
                <a:spcPts val="0"/>
              </a:spcBef>
              <a:buNone/>
              <a:defRPr sz="900">
                <a:solidFill>
                  <a:schemeClr val="accent5"/>
                </a:solidFill>
                <a:latin typeface="Arial"/>
                <a:ea typeface="Arial"/>
                <a:cs typeface="Arial"/>
                <a:sym typeface="Arial"/>
              </a:defRPr>
            </a:lvl7pPr>
            <a:lvl8pPr marL="0" lvl="7" indent="0" algn="l" rtl="0">
              <a:spcBef>
                <a:spcPts val="0"/>
              </a:spcBef>
              <a:buNone/>
              <a:defRPr sz="900">
                <a:solidFill>
                  <a:schemeClr val="accent5"/>
                </a:solidFill>
                <a:latin typeface="Arial"/>
                <a:ea typeface="Arial"/>
                <a:cs typeface="Arial"/>
                <a:sym typeface="Arial"/>
              </a:defRPr>
            </a:lvl8pPr>
            <a:lvl9pPr marL="0" lvl="8" indent="0" algn="l" rtl="0">
              <a:spcBef>
                <a:spcPts val="0"/>
              </a:spcBef>
              <a:buNone/>
              <a:defRPr sz="900">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438" name="Google Shape;438;p75"/>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accent5"/>
                </a:solidFill>
                <a:latin typeface="Arial"/>
                <a:ea typeface="Arial"/>
                <a:cs typeface="Arial"/>
                <a:sym typeface="Arial"/>
              </a:rPr>
              <a:t>PROPRIETARY &amp; CONFIDENTIAL</a:t>
            </a:r>
            <a:endParaRPr sz="1100"/>
          </a:p>
        </p:txBody>
      </p:sp>
      <p:pic>
        <p:nvPicPr>
          <p:cNvPr id="439" name="Google Shape;439;p75"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2_Title Slide 3">
  <p:cSld name="2_Title Slide 3">
    <p:spTree>
      <p:nvGrpSpPr>
        <p:cNvPr id="1" name="Shape 79"/>
        <p:cNvGrpSpPr/>
        <p:nvPr/>
      </p:nvGrpSpPr>
      <p:grpSpPr>
        <a:xfrm>
          <a:off x="0" y="0"/>
          <a:ext cx="0" cy="0"/>
          <a:chOff x="0" y="0"/>
          <a:chExt cx="0" cy="0"/>
        </a:xfrm>
      </p:grpSpPr>
      <p:sp>
        <p:nvSpPr>
          <p:cNvPr id="80" name="Google Shape;80;p19"/>
          <p:cNvSpPr/>
          <p:nvPr/>
        </p:nvSpPr>
        <p:spPr>
          <a:xfrm>
            <a:off x="0" y="0"/>
            <a:ext cx="9144000" cy="45690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1" name="Google Shape;81;p19"/>
          <p:cNvSpPr txBox="1">
            <a:spLocks noGrp="1"/>
          </p:cNvSpPr>
          <p:nvPr>
            <p:ph type="subTitle" idx="1"/>
          </p:nvPr>
        </p:nvSpPr>
        <p:spPr>
          <a:xfrm>
            <a:off x="674683" y="3509298"/>
            <a:ext cx="6858000" cy="353400"/>
          </a:xfrm>
          <a:prstGeom prst="rect">
            <a:avLst/>
          </a:prstGeom>
          <a:noFill/>
          <a:ln>
            <a:noFill/>
          </a:ln>
        </p:spPr>
        <p:txBody>
          <a:bodyPr spcFirstLastPara="1" wrap="square" lIns="68575" tIns="34275" rIns="68575" bIns="34275" anchor="t" anchorCtr="0">
            <a:noAutofit/>
          </a:bodyPr>
          <a:lstStyle>
            <a:lvl1pPr lvl="0" algn="l" rtl="0">
              <a:lnSpc>
                <a:spcPct val="90000"/>
              </a:lnSpc>
              <a:spcBef>
                <a:spcPts val="800"/>
              </a:spcBef>
              <a:spcAft>
                <a:spcPts val="0"/>
              </a:spcAft>
              <a:buClr>
                <a:schemeClr val="accent1"/>
              </a:buClr>
              <a:buSzPts val="1200"/>
              <a:buNone/>
              <a:defRPr sz="1200">
                <a:solidFill>
                  <a:schemeClr val="accent1"/>
                </a:solidFill>
                <a:latin typeface="Open Sans"/>
                <a:ea typeface="Open Sans"/>
                <a:cs typeface="Open Sans"/>
                <a:sym typeface="Open Sans"/>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82" name="Google Shape;82;p19"/>
          <p:cNvSpPr txBox="1">
            <a:spLocks noGrp="1"/>
          </p:cNvSpPr>
          <p:nvPr>
            <p:ph type="ctrTitle"/>
          </p:nvPr>
        </p:nvSpPr>
        <p:spPr>
          <a:xfrm>
            <a:off x="674683" y="1981201"/>
            <a:ext cx="6858000" cy="14589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Clr>
                <a:schemeClr val="accent1"/>
              </a:buClr>
              <a:buSzPts val="3800"/>
              <a:buFont typeface="Roboto"/>
              <a:buNone/>
              <a:defRPr sz="3800" b="1" i="0">
                <a:solidFill>
                  <a:schemeClr val="accent1"/>
                </a:solidFill>
                <a:latin typeface="Roboto"/>
                <a:ea typeface="Roboto"/>
                <a:cs typeface="Roboto"/>
                <a:sym typeface="Roboto"/>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83" name="Google Shape;83;p19"/>
          <p:cNvPicPr preferRelativeResize="0"/>
          <p:nvPr/>
        </p:nvPicPr>
        <p:blipFill rotWithShape="1">
          <a:blip r:embed="rId2">
            <a:alphaModFix/>
          </a:blip>
          <a:srcRect/>
          <a:stretch/>
        </p:blipFill>
        <p:spPr>
          <a:xfrm>
            <a:off x="5509210" y="1280804"/>
            <a:ext cx="2829132" cy="2598431"/>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2_Content/Image Grey">
  <p:cSld name="2_Content/Image Grey">
    <p:bg>
      <p:bgPr>
        <a:solidFill>
          <a:schemeClr val="accent2"/>
        </a:solidFill>
        <a:effectLst/>
      </p:bgPr>
    </p:bg>
    <p:spTree>
      <p:nvGrpSpPr>
        <p:cNvPr id="1" name="Shape 440"/>
        <p:cNvGrpSpPr/>
        <p:nvPr/>
      </p:nvGrpSpPr>
      <p:grpSpPr>
        <a:xfrm>
          <a:off x="0" y="0"/>
          <a:ext cx="0" cy="0"/>
          <a:chOff x="0" y="0"/>
          <a:chExt cx="0" cy="0"/>
        </a:xfrm>
      </p:grpSpPr>
      <p:sp>
        <p:nvSpPr>
          <p:cNvPr id="441" name="Google Shape;441;p76"/>
          <p:cNvSpPr>
            <a:spLocks noGrp="1"/>
          </p:cNvSpPr>
          <p:nvPr>
            <p:ph type="pic" idx="2"/>
          </p:nvPr>
        </p:nvSpPr>
        <p:spPr>
          <a:xfrm>
            <a:off x="4572000" y="1"/>
            <a:ext cx="4572000" cy="5143500"/>
          </a:xfrm>
          <a:prstGeom prst="rect">
            <a:avLst/>
          </a:prstGeom>
          <a:solidFill>
            <a:schemeClr val="lt1"/>
          </a:solidFill>
          <a:ln>
            <a:noFill/>
          </a:ln>
        </p:spPr>
      </p:sp>
      <p:sp>
        <p:nvSpPr>
          <p:cNvPr id="442" name="Google Shape;442;p76"/>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443" name="Google Shape;443;p76"/>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44" name="Google Shape;444;p76"/>
          <p:cNvSpPr txBox="1">
            <a:spLocks noGrp="1"/>
          </p:cNvSpPr>
          <p:nvPr>
            <p:ph type="body" idx="1"/>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445" name="Google Shape;445;p76"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2_Image/Content Lt Grey">
  <p:cSld name="2_Image/Content Lt Grey">
    <p:bg>
      <p:bgPr>
        <a:solidFill>
          <a:schemeClr val="accent2"/>
        </a:solidFill>
        <a:effectLst/>
      </p:bgPr>
    </p:bg>
    <p:spTree>
      <p:nvGrpSpPr>
        <p:cNvPr id="1" name="Shape 446"/>
        <p:cNvGrpSpPr/>
        <p:nvPr/>
      </p:nvGrpSpPr>
      <p:grpSpPr>
        <a:xfrm>
          <a:off x="0" y="0"/>
          <a:ext cx="0" cy="0"/>
          <a:chOff x="0" y="0"/>
          <a:chExt cx="0" cy="0"/>
        </a:xfrm>
      </p:grpSpPr>
      <p:sp>
        <p:nvSpPr>
          <p:cNvPr id="447" name="Google Shape;447;p77"/>
          <p:cNvSpPr txBox="1">
            <a:spLocks noGrp="1"/>
          </p:cNvSpPr>
          <p:nvPr>
            <p:ph type="title"/>
          </p:nvPr>
        </p:nvSpPr>
        <p:spPr>
          <a:xfrm>
            <a:off x="5097066"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48" name="Google Shape;448;p77"/>
          <p:cNvSpPr>
            <a:spLocks noGrp="1"/>
          </p:cNvSpPr>
          <p:nvPr>
            <p:ph type="pic" idx="2"/>
          </p:nvPr>
        </p:nvSpPr>
        <p:spPr>
          <a:xfrm>
            <a:off x="0" y="1"/>
            <a:ext cx="4572000" cy="5143500"/>
          </a:xfrm>
          <a:prstGeom prst="rect">
            <a:avLst/>
          </a:prstGeom>
          <a:solidFill>
            <a:schemeClr val="lt1"/>
          </a:solidFill>
          <a:ln>
            <a:noFill/>
          </a:ln>
        </p:spPr>
      </p:sp>
      <p:sp>
        <p:nvSpPr>
          <p:cNvPr id="449" name="Google Shape;449;p77"/>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450" name="Google Shape;450;p77"/>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451" name="Google Shape;451;p77"/>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452" name="Google Shape;452;p77"/>
          <p:cNvSpPr txBox="1">
            <a:spLocks noGrp="1"/>
          </p:cNvSpPr>
          <p:nvPr>
            <p:ph type="body" idx="1"/>
          </p:nvPr>
        </p:nvSpPr>
        <p:spPr>
          <a:xfrm>
            <a:off x="5097065"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2_Text/Text">
  <p:cSld name="2_Text/Text">
    <p:bg>
      <p:bgPr>
        <a:solidFill>
          <a:schemeClr val="accent2"/>
        </a:solidFill>
        <a:effectLst/>
      </p:bgPr>
    </p:bg>
    <p:spTree>
      <p:nvGrpSpPr>
        <p:cNvPr id="1" name="Shape 453"/>
        <p:cNvGrpSpPr/>
        <p:nvPr/>
      </p:nvGrpSpPr>
      <p:grpSpPr>
        <a:xfrm>
          <a:off x="0" y="0"/>
          <a:ext cx="0" cy="0"/>
          <a:chOff x="0" y="0"/>
          <a:chExt cx="0" cy="0"/>
        </a:xfrm>
      </p:grpSpPr>
      <p:sp>
        <p:nvSpPr>
          <p:cNvPr id="454" name="Google Shape;454;p78"/>
          <p:cNvSpPr/>
          <p:nvPr/>
        </p:nvSpPr>
        <p:spPr>
          <a:xfrm>
            <a:off x="4572001" y="0"/>
            <a:ext cx="4572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455" name="Google Shape;455;p78"/>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56" name="Google Shape;456;p78"/>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457" name="Google Shape;457;p78"/>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458" name="Google Shape;458;p78"/>
          <p:cNvSpPr txBox="1">
            <a:spLocks noGrp="1"/>
          </p:cNvSpPr>
          <p:nvPr>
            <p:ph type="body" idx="1"/>
          </p:nvPr>
        </p:nvSpPr>
        <p:spPr>
          <a:xfrm>
            <a:off x="5122070" y="854869"/>
            <a:ext cx="3471900" cy="3546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dk1"/>
              </a:buClr>
              <a:buSzPts val="1500"/>
              <a:buFont typeface="Arial"/>
              <a:buNone/>
              <a:defRPr sz="1500" b="0" i="0" u="none" strike="noStrike" cap="none">
                <a:solidFill>
                  <a:schemeClr val="dk1"/>
                </a:solidFill>
                <a:latin typeface="Open Sans"/>
                <a:ea typeface="Open Sans"/>
                <a:cs typeface="Open Sans"/>
                <a:sym typeface="Open Sans"/>
              </a:defRPr>
            </a:lvl1pPr>
            <a:lvl2pPr marL="914400" marR="0" lvl="1" indent="-323850" algn="l" rtl="0">
              <a:lnSpc>
                <a:spcPct val="12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2pPr>
            <a:lvl3pPr marL="1371600" marR="0" lvl="2"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3pPr>
            <a:lvl4pPr marL="1828800" marR="0" lvl="3"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4pPr>
            <a:lvl5pPr marL="2286000" marR="0" lvl="4"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459" name="Google Shape;459;p78"/>
          <p:cNvSpPr txBox="1">
            <a:spLocks noGrp="1"/>
          </p:cNvSpPr>
          <p:nvPr>
            <p:ph type="body" idx="2"/>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460" name="Google Shape;460;p78"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2_Content/Image Grey ALT">
  <p:cSld name="2_Content/Image Grey ALT">
    <p:spTree>
      <p:nvGrpSpPr>
        <p:cNvPr id="1" name="Shape 461"/>
        <p:cNvGrpSpPr/>
        <p:nvPr/>
      </p:nvGrpSpPr>
      <p:grpSpPr>
        <a:xfrm>
          <a:off x="0" y="0"/>
          <a:ext cx="0" cy="0"/>
          <a:chOff x="0" y="0"/>
          <a:chExt cx="0" cy="0"/>
        </a:xfrm>
      </p:grpSpPr>
      <p:sp>
        <p:nvSpPr>
          <p:cNvPr id="462" name="Google Shape;462;p79"/>
          <p:cNvSpPr>
            <a:spLocks noGrp="1"/>
          </p:cNvSpPr>
          <p:nvPr>
            <p:ph type="pic" idx="2"/>
          </p:nvPr>
        </p:nvSpPr>
        <p:spPr>
          <a:xfrm>
            <a:off x="3381375" y="1"/>
            <a:ext cx="5762700" cy="5143500"/>
          </a:xfrm>
          <a:prstGeom prst="rect">
            <a:avLst/>
          </a:prstGeom>
          <a:solidFill>
            <a:schemeClr val="lt1"/>
          </a:solidFill>
          <a:ln>
            <a:noFill/>
          </a:ln>
        </p:spPr>
      </p:sp>
      <p:sp>
        <p:nvSpPr>
          <p:cNvPr id="463" name="Google Shape;463;p79"/>
          <p:cNvSpPr/>
          <p:nvPr/>
        </p:nvSpPr>
        <p:spPr>
          <a:xfrm>
            <a:off x="0" y="-1"/>
            <a:ext cx="3381300" cy="51435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464" name="Google Shape;464;p79"/>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465" name="Google Shape;465;p79"/>
          <p:cNvSpPr txBox="1">
            <a:spLocks noGrp="1"/>
          </p:cNvSpPr>
          <p:nvPr>
            <p:ph type="title"/>
          </p:nvPr>
        </p:nvSpPr>
        <p:spPr>
          <a:xfrm>
            <a:off x="629841" y="704850"/>
            <a:ext cx="2218200" cy="9525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1700"/>
              <a:buFont typeface="Roboto"/>
              <a:buNone/>
              <a:defRPr sz="17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66" name="Google Shape;466;p79"/>
          <p:cNvSpPr txBox="1">
            <a:spLocks noGrp="1"/>
          </p:cNvSpPr>
          <p:nvPr>
            <p:ph type="body" idx="1"/>
          </p:nvPr>
        </p:nvSpPr>
        <p:spPr>
          <a:xfrm>
            <a:off x="629840" y="1827609"/>
            <a:ext cx="2218200" cy="2610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467" name="Google Shape;467;p79"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2_Image/Quote Lt Grey">
  <p:cSld name="2_Image/Quote Lt Grey">
    <p:bg>
      <p:bgPr>
        <a:solidFill>
          <a:schemeClr val="accent2"/>
        </a:solidFill>
        <a:effectLst/>
      </p:bgPr>
    </p:bg>
    <p:spTree>
      <p:nvGrpSpPr>
        <p:cNvPr id="1" name="Shape 468"/>
        <p:cNvGrpSpPr/>
        <p:nvPr/>
      </p:nvGrpSpPr>
      <p:grpSpPr>
        <a:xfrm>
          <a:off x="0" y="0"/>
          <a:ext cx="0" cy="0"/>
          <a:chOff x="0" y="0"/>
          <a:chExt cx="0" cy="0"/>
        </a:xfrm>
      </p:grpSpPr>
      <p:sp>
        <p:nvSpPr>
          <p:cNvPr id="469" name="Google Shape;469;p80"/>
          <p:cNvSpPr txBox="1">
            <a:spLocks noGrp="1"/>
          </p:cNvSpPr>
          <p:nvPr>
            <p:ph type="title"/>
          </p:nvPr>
        </p:nvSpPr>
        <p:spPr>
          <a:xfrm>
            <a:off x="5097066"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lt1"/>
              </a:buClr>
              <a:buSzPts val="2300"/>
              <a:buFont typeface="Open Sans"/>
              <a:buNone/>
              <a:defRPr sz="23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70" name="Google Shape;470;p80"/>
          <p:cNvSpPr>
            <a:spLocks noGrp="1"/>
          </p:cNvSpPr>
          <p:nvPr>
            <p:ph type="pic" idx="2"/>
          </p:nvPr>
        </p:nvSpPr>
        <p:spPr>
          <a:xfrm>
            <a:off x="0" y="1"/>
            <a:ext cx="4572000" cy="5143500"/>
          </a:xfrm>
          <a:prstGeom prst="rect">
            <a:avLst/>
          </a:prstGeom>
          <a:solidFill>
            <a:schemeClr val="lt1"/>
          </a:solidFill>
          <a:ln>
            <a:noFill/>
          </a:ln>
        </p:spPr>
      </p:sp>
      <p:sp>
        <p:nvSpPr>
          <p:cNvPr id="471" name="Google Shape;471;p80"/>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472" name="Google Shape;472;p80"/>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473" name="Google Shape;473;p80"/>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4_Quote/Image Lt Grey">
  <p:cSld name="4_Quote/Image Lt Grey">
    <p:bg>
      <p:bgPr>
        <a:solidFill>
          <a:schemeClr val="accent2"/>
        </a:solidFill>
        <a:effectLst/>
      </p:bgPr>
    </p:bg>
    <p:spTree>
      <p:nvGrpSpPr>
        <p:cNvPr id="1" name="Shape 474"/>
        <p:cNvGrpSpPr/>
        <p:nvPr/>
      </p:nvGrpSpPr>
      <p:grpSpPr>
        <a:xfrm>
          <a:off x="0" y="0"/>
          <a:ext cx="0" cy="0"/>
          <a:chOff x="0" y="0"/>
          <a:chExt cx="0" cy="0"/>
        </a:xfrm>
      </p:grpSpPr>
      <p:sp>
        <p:nvSpPr>
          <p:cNvPr id="475" name="Google Shape;475;p81"/>
          <p:cNvSpPr>
            <a:spLocks noGrp="1"/>
          </p:cNvSpPr>
          <p:nvPr>
            <p:ph type="pic" idx="2"/>
          </p:nvPr>
        </p:nvSpPr>
        <p:spPr>
          <a:xfrm>
            <a:off x="4572000" y="1"/>
            <a:ext cx="4572000" cy="5143500"/>
          </a:xfrm>
          <a:prstGeom prst="rect">
            <a:avLst/>
          </a:prstGeom>
          <a:solidFill>
            <a:schemeClr val="lt1"/>
          </a:solidFill>
          <a:ln>
            <a:noFill/>
          </a:ln>
        </p:spPr>
      </p:sp>
      <p:sp>
        <p:nvSpPr>
          <p:cNvPr id="476" name="Google Shape;476;p81"/>
          <p:cNvSpPr txBox="1">
            <a:spLocks noGrp="1"/>
          </p:cNvSpPr>
          <p:nvPr>
            <p:ph type="title"/>
          </p:nvPr>
        </p:nvSpPr>
        <p:spPr>
          <a:xfrm>
            <a:off x="629841"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lt1"/>
              </a:buClr>
              <a:buSzPts val="2300"/>
              <a:buFont typeface="Open Sans"/>
              <a:buNone/>
              <a:defRPr sz="23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77" name="Google Shape;477;p81"/>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accent5"/>
                </a:solidFill>
                <a:latin typeface="Arial"/>
                <a:ea typeface="Arial"/>
                <a:cs typeface="Arial"/>
                <a:sym typeface="Arial"/>
              </a:defRPr>
            </a:lvl1pPr>
            <a:lvl2pPr marL="0" lvl="1" indent="0" algn="l" rtl="0">
              <a:spcBef>
                <a:spcPts val="0"/>
              </a:spcBef>
              <a:buNone/>
              <a:defRPr sz="900">
                <a:solidFill>
                  <a:schemeClr val="accent5"/>
                </a:solidFill>
                <a:latin typeface="Arial"/>
                <a:ea typeface="Arial"/>
                <a:cs typeface="Arial"/>
                <a:sym typeface="Arial"/>
              </a:defRPr>
            </a:lvl2pPr>
            <a:lvl3pPr marL="0" lvl="2" indent="0" algn="l" rtl="0">
              <a:spcBef>
                <a:spcPts val="0"/>
              </a:spcBef>
              <a:buNone/>
              <a:defRPr sz="900">
                <a:solidFill>
                  <a:schemeClr val="accent5"/>
                </a:solidFill>
                <a:latin typeface="Arial"/>
                <a:ea typeface="Arial"/>
                <a:cs typeface="Arial"/>
                <a:sym typeface="Arial"/>
              </a:defRPr>
            </a:lvl3pPr>
            <a:lvl4pPr marL="0" lvl="3" indent="0" algn="l" rtl="0">
              <a:spcBef>
                <a:spcPts val="0"/>
              </a:spcBef>
              <a:buNone/>
              <a:defRPr sz="900">
                <a:solidFill>
                  <a:schemeClr val="accent5"/>
                </a:solidFill>
                <a:latin typeface="Arial"/>
                <a:ea typeface="Arial"/>
                <a:cs typeface="Arial"/>
                <a:sym typeface="Arial"/>
              </a:defRPr>
            </a:lvl4pPr>
            <a:lvl5pPr marL="0" lvl="4" indent="0" algn="l" rtl="0">
              <a:spcBef>
                <a:spcPts val="0"/>
              </a:spcBef>
              <a:buNone/>
              <a:defRPr sz="900">
                <a:solidFill>
                  <a:schemeClr val="accent5"/>
                </a:solidFill>
                <a:latin typeface="Arial"/>
                <a:ea typeface="Arial"/>
                <a:cs typeface="Arial"/>
                <a:sym typeface="Arial"/>
              </a:defRPr>
            </a:lvl5pPr>
            <a:lvl6pPr marL="0" lvl="5" indent="0" algn="l" rtl="0">
              <a:spcBef>
                <a:spcPts val="0"/>
              </a:spcBef>
              <a:buNone/>
              <a:defRPr sz="900">
                <a:solidFill>
                  <a:schemeClr val="accent5"/>
                </a:solidFill>
                <a:latin typeface="Arial"/>
                <a:ea typeface="Arial"/>
                <a:cs typeface="Arial"/>
                <a:sym typeface="Arial"/>
              </a:defRPr>
            </a:lvl6pPr>
            <a:lvl7pPr marL="0" lvl="6" indent="0" algn="l" rtl="0">
              <a:spcBef>
                <a:spcPts val="0"/>
              </a:spcBef>
              <a:buNone/>
              <a:defRPr sz="900">
                <a:solidFill>
                  <a:schemeClr val="accent5"/>
                </a:solidFill>
                <a:latin typeface="Arial"/>
                <a:ea typeface="Arial"/>
                <a:cs typeface="Arial"/>
                <a:sym typeface="Arial"/>
              </a:defRPr>
            </a:lvl7pPr>
            <a:lvl8pPr marL="0" lvl="7" indent="0" algn="l" rtl="0">
              <a:spcBef>
                <a:spcPts val="0"/>
              </a:spcBef>
              <a:buNone/>
              <a:defRPr sz="900">
                <a:solidFill>
                  <a:schemeClr val="accent5"/>
                </a:solidFill>
                <a:latin typeface="Arial"/>
                <a:ea typeface="Arial"/>
                <a:cs typeface="Arial"/>
                <a:sym typeface="Arial"/>
              </a:defRPr>
            </a:lvl8pPr>
            <a:lvl9pPr marL="0" lvl="8" indent="0" algn="l" rtl="0">
              <a:spcBef>
                <a:spcPts val="0"/>
              </a:spcBef>
              <a:buNone/>
              <a:defRPr sz="900">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478" name="Google Shape;478;p81"/>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accent5"/>
                </a:solidFill>
                <a:latin typeface="Arial"/>
                <a:ea typeface="Arial"/>
                <a:cs typeface="Arial"/>
                <a:sym typeface="Arial"/>
              </a:rPr>
              <a:t>PROPRIETARY &amp; CONFIDENTIAL</a:t>
            </a:r>
            <a:endParaRPr sz="1100"/>
          </a:p>
        </p:txBody>
      </p:sp>
      <p:pic>
        <p:nvPicPr>
          <p:cNvPr id="479" name="Google Shape;479;p81"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5_Quote/Image Lt Grey">
  <p:cSld name="5_Quote/Image Lt Grey">
    <p:bg>
      <p:bgPr>
        <a:solidFill>
          <a:schemeClr val="lt1"/>
        </a:solidFill>
        <a:effectLst/>
      </p:bgPr>
    </p:bg>
    <p:spTree>
      <p:nvGrpSpPr>
        <p:cNvPr id="1" name="Shape 480"/>
        <p:cNvGrpSpPr/>
        <p:nvPr/>
      </p:nvGrpSpPr>
      <p:grpSpPr>
        <a:xfrm>
          <a:off x="0" y="0"/>
          <a:ext cx="0" cy="0"/>
          <a:chOff x="0" y="0"/>
          <a:chExt cx="0" cy="0"/>
        </a:xfrm>
      </p:grpSpPr>
      <p:sp>
        <p:nvSpPr>
          <p:cNvPr id="481" name="Google Shape;481;p82"/>
          <p:cNvSpPr>
            <a:spLocks noGrp="1"/>
          </p:cNvSpPr>
          <p:nvPr>
            <p:ph type="pic" idx="2"/>
          </p:nvPr>
        </p:nvSpPr>
        <p:spPr>
          <a:xfrm>
            <a:off x="4572000" y="1"/>
            <a:ext cx="4572000" cy="5143500"/>
          </a:xfrm>
          <a:prstGeom prst="rect">
            <a:avLst/>
          </a:prstGeom>
          <a:solidFill>
            <a:schemeClr val="lt1"/>
          </a:solidFill>
          <a:ln>
            <a:noFill/>
          </a:ln>
        </p:spPr>
      </p:sp>
      <p:sp>
        <p:nvSpPr>
          <p:cNvPr id="482" name="Google Shape;482;p82"/>
          <p:cNvSpPr txBox="1">
            <a:spLocks noGrp="1"/>
          </p:cNvSpPr>
          <p:nvPr>
            <p:ph type="title"/>
          </p:nvPr>
        </p:nvSpPr>
        <p:spPr>
          <a:xfrm>
            <a:off x="629841"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accent2"/>
              </a:buClr>
              <a:buSzPts val="2300"/>
              <a:buFont typeface="Open Sans"/>
              <a:buNone/>
              <a:defRPr sz="2300" b="0" i="0" u="none" strike="noStrike" cap="none">
                <a:solidFill>
                  <a:schemeClr val="accent2"/>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83" name="Google Shape;483;p82"/>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accent5"/>
                </a:solidFill>
                <a:latin typeface="Arial"/>
                <a:ea typeface="Arial"/>
                <a:cs typeface="Arial"/>
                <a:sym typeface="Arial"/>
              </a:defRPr>
            </a:lvl1pPr>
            <a:lvl2pPr marL="0" lvl="1" indent="0" algn="l" rtl="0">
              <a:spcBef>
                <a:spcPts val="0"/>
              </a:spcBef>
              <a:buNone/>
              <a:defRPr sz="900">
                <a:solidFill>
                  <a:schemeClr val="accent5"/>
                </a:solidFill>
                <a:latin typeface="Arial"/>
                <a:ea typeface="Arial"/>
                <a:cs typeface="Arial"/>
                <a:sym typeface="Arial"/>
              </a:defRPr>
            </a:lvl2pPr>
            <a:lvl3pPr marL="0" lvl="2" indent="0" algn="l" rtl="0">
              <a:spcBef>
                <a:spcPts val="0"/>
              </a:spcBef>
              <a:buNone/>
              <a:defRPr sz="900">
                <a:solidFill>
                  <a:schemeClr val="accent5"/>
                </a:solidFill>
                <a:latin typeface="Arial"/>
                <a:ea typeface="Arial"/>
                <a:cs typeface="Arial"/>
                <a:sym typeface="Arial"/>
              </a:defRPr>
            </a:lvl3pPr>
            <a:lvl4pPr marL="0" lvl="3" indent="0" algn="l" rtl="0">
              <a:spcBef>
                <a:spcPts val="0"/>
              </a:spcBef>
              <a:buNone/>
              <a:defRPr sz="900">
                <a:solidFill>
                  <a:schemeClr val="accent5"/>
                </a:solidFill>
                <a:latin typeface="Arial"/>
                <a:ea typeface="Arial"/>
                <a:cs typeface="Arial"/>
                <a:sym typeface="Arial"/>
              </a:defRPr>
            </a:lvl4pPr>
            <a:lvl5pPr marL="0" lvl="4" indent="0" algn="l" rtl="0">
              <a:spcBef>
                <a:spcPts val="0"/>
              </a:spcBef>
              <a:buNone/>
              <a:defRPr sz="900">
                <a:solidFill>
                  <a:schemeClr val="accent5"/>
                </a:solidFill>
                <a:latin typeface="Arial"/>
                <a:ea typeface="Arial"/>
                <a:cs typeface="Arial"/>
                <a:sym typeface="Arial"/>
              </a:defRPr>
            </a:lvl5pPr>
            <a:lvl6pPr marL="0" lvl="5" indent="0" algn="l" rtl="0">
              <a:spcBef>
                <a:spcPts val="0"/>
              </a:spcBef>
              <a:buNone/>
              <a:defRPr sz="900">
                <a:solidFill>
                  <a:schemeClr val="accent5"/>
                </a:solidFill>
                <a:latin typeface="Arial"/>
                <a:ea typeface="Arial"/>
                <a:cs typeface="Arial"/>
                <a:sym typeface="Arial"/>
              </a:defRPr>
            </a:lvl6pPr>
            <a:lvl7pPr marL="0" lvl="6" indent="0" algn="l" rtl="0">
              <a:spcBef>
                <a:spcPts val="0"/>
              </a:spcBef>
              <a:buNone/>
              <a:defRPr sz="900">
                <a:solidFill>
                  <a:schemeClr val="accent5"/>
                </a:solidFill>
                <a:latin typeface="Arial"/>
                <a:ea typeface="Arial"/>
                <a:cs typeface="Arial"/>
                <a:sym typeface="Arial"/>
              </a:defRPr>
            </a:lvl7pPr>
            <a:lvl8pPr marL="0" lvl="7" indent="0" algn="l" rtl="0">
              <a:spcBef>
                <a:spcPts val="0"/>
              </a:spcBef>
              <a:buNone/>
              <a:defRPr sz="900">
                <a:solidFill>
                  <a:schemeClr val="accent5"/>
                </a:solidFill>
                <a:latin typeface="Arial"/>
                <a:ea typeface="Arial"/>
                <a:cs typeface="Arial"/>
                <a:sym typeface="Arial"/>
              </a:defRPr>
            </a:lvl8pPr>
            <a:lvl9pPr marL="0" lvl="8" indent="0" algn="l" rtl="0">
              <a:spcBef>
                <a:spcPts val="0"/>
              </a:spcBef>
              <a:buNone/>
              <a:defRPr sz="900">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484" name="Google Shape;484;p82"/>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accent5"/>
                </a:solidFill>
                <a:latin typeface="Arial"/>
                <a:ea typeface="Arial"/>
                <a:cs typeface="Arial"/>
                <a:sym typeface="Arial"/>
              </a:rPr>
              <a:t>PROPRIETARY &amp; CONFIDENTIAL</a:t>
            </a:r>
            <a:endParaRPr sz="1100"/>
          </a:p>
        </p:txBody>
      </p:sp>
      <p:pic>
        <p:nvPicPr>
          <p:cNvPr id="485" name="Google Shape;485;p82"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Content/Image Orange">
  <p:cSld name="Content/Image Orange">
    <p:bg>
      <p:bgPr>
        <a:solidFill>
          <a:schemeClr val="accent4"/>
        </a:solidFill>
        <a:effectLst/>
      </p:bgPr>
    </p:bg>
    <p:spTree>
      <p:nvGrpSpPr>
        <p:cNvPr id="1" name="Shape 486"/>
        <p:cNvGrpSpPr/>
        <p:nvPr/>
      </p:nvGrpSpPr>
      <p:grpSpPr>
        <a:xfrm>
          <a:off x="0" y="0"/>
          <a:ext cx="0" cy="0"/>
          <a:chOff x="0" y="0"/>
          <a:chExt cx="0" cy="0"/>
        </a:xfrm>
      </p:grpSpPr>
      <p:sp>
        <p:nvSpPr>
          <p:cNvPr id="487" name="Google Shape;487;p83"/>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88" name="Google Shape;488;p83"/>
          <p:cNvSpPr>
            <a:spLocks noGrp="1"/>
          </p:cNvSpPr>
          <p:nvPr>
            <p:ph type="pic" idx="2"/>
          </p:nvPr>
        </p:nvSpPr>
        <p:spPr>
          <a:xfrm>
            <a:off x="4572000" y="1"/>
            <a:ext cx="4572000" cy="5143500"/>
          </a:xfrm>
          <a:prstGeom prst="rect">
            <a:avLst/>
          </a:prstGeom>
          <a:solidFill>
            <a:schemeClr val="lt1"/>
          </a:solidFill>
          <a:ln>
            <a:noFill/>
          </a:ln>
        </p:spPr>
      </p:sp>
      <p:sp>
        <p:nvSpPr>
          <p:cNvPr id="489" name="Google Shape;489;p83"/>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490" name="Google Shape;490;p83"/>
          <p:cNvSpPr txBox="1">
            <a:spLocks noGrp="1"/>
          </p:cNvSpPr>
          <p:nvPr>
            <p:ph type="body" idx="1"/>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491" name="Google Shape;491;p83"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Image/Content Orange">
  <p:cSld name="Image/Content Orange">
    <p:bg>
      <p:bgPr>
        <a:solidFill>
          <a:schemeClr val="accent4"/>
        </a:solidFill>
        <a:effectLst/>
      </p:bgPr>
    </p:bg>
    <p:spTree>
      <p:nvGrpSpPr>
        <p:cNvPr id="1" name="Shape 492"/>
        <p:cNvGrpSpPr/>
        <p:nvPr/>
      </p:nvGrpSpPr>
      <p:grpSpPr>
        <a:xfrm>
          <a:off x="0" y="0"/>
          <a:ext cx="0" cy="0"/>
          <a:chOff x="0" y="0"/>
          <a:chExt cx="0" cy="0"/>
        </a:xfrm>
      </p:grpSpPr>
      <p:sp>
        <p:nvSpPr>
          <p:cNvPr id="493" name="Google Shape;493;p84"/>
          <p:cNvSpPr txBox="1">
            <a:spLocks noGrp="1"/>
          </p:cNvSpPr>
          <p:nvPr>
            <p:ph type="title"/>
          </p:nvPr>
        </p:nvSpPr>
        <p:spPr>
          <a:xfrm>
            <a:off x="5097066"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94" name="Google Shape;494;p84"/>
          <p:cNvSpPr>
            <a:spLocks noGrp="1"/>
          </p:cNvSpPr>
          <p:nvPr>
            <p:ph type="pic" idx="2"/>
          </p:nvPr>
        </p:nvSpPr>
        <p:spPr>
          <a:xfrm>
            <a:off x="0" y="1"/>
            <a:ext cx="4572000" cy="5143500"/>
          </a:xfrm>
          <a:prstGeom prst="rect">
            <a:avLst/>
          </a:prstGeom>
          <a:solidFill>
            <a:schemeClr val="lt1"/>
          </a:solidFill>
          <a:ln>
            <a:noFill/>
          </a:ln>
        </p:spPr>
      </p:sp>
      <p:sp>
        <p:nvSpPr>
          <p:cNvPr id="495" name="Google Shape;495;p84"/>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496" name="Google Shape;496;p84"/>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497" name="Google Shape;497;p84"/>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498" name="Google Shape;498;p84"/>
          <p:cNvSpPr txBox="1">
            <a:spLocks noGrp="1"/>
          </p:cNvSpPr>
          <p:nvPr>
            <p:ph type="body" idx="1"/>
          </p:nvPr>
        </p:nvSpPr>
        <p:spPr>
          <a:xfrm>
            <a:off x="5097065"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ext/Text Orange">
  <p:cSld name="Text/Text Orange">
    <p:bg>
      <p:bgPr>
        <a:solidFill>
          <a:schemeClr val="accent4"/>
        </a:solidFill>
        <a:effectLst/>
      </p:bgPr>
    </p:bg>
    <p:spTree>
      <p:nvGrpSpPr>
        <p:cNvPr id="1" name="Shape 499"/>
        <p:cNvGrpSpPr/>
        <p:nvPr/>
      </p:nvGrpSpPr>
      <p:grpSpPr>
        <a:xfrm>
          <a:off x="0" y="0"/>
          <a:ext cx="0" cy="0"/>
          <a:chOff x="0" y="0"/>
          <a:chExt cx="0" cy="0"/>
        </a:xfrm>
      </p:grpSpPr>
      <p:sp>
        <p:nvSpPr>
          <p:cNvPr id="500" name="Google Shape;500;p85"/>
          <p:cNvSpPr/>
          <p:nvPr/>
        </p:nvSpPr>
        <p:spPr>
          <a:xfrm>
            <a:off x="4572001" y="0"/>
            <a:ext cx="4572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501" name="Google Shape;501;p85"/>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02" name="Google Shape;502;p85"/>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503" name="Google Shape;503;p85"/>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sp>
        <p:nvSpPr>
          <p:cNvPr id="504" name="Google Shape;504;p85"/>
          <p:cNvSpPr txBox="1">
            <a:spLocks noGrp="1"/>
          </p:cNvSpPr>
          <p:nvPr>
            <p:ph type="body" idx="1"/>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505" name="Google Shape;505;p85"/>
          <p:cNvSpPr txBox="1">
            <a:spLocks noGrp="1"/>
          </p:cNvSpPr>
          <p:nvPr>
            <p:ph type="body" idx="2"/>
          </p:nvPr>
        </p:nvSpPr>
        <p:spPr>
          <a:xfrm>
            <a:off x="5122070" y="854869"/>
            <a:ext cx="3471900" cy="3546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506" name="Google Shape;506;p85"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5_Title Slide 6">
  <p:cSld name="5_Title Slide 6">
    <p:spTree>
      <p:nvGrpSpPr>
        <p:cNvPr id="1" name="Shape 84"/>
        <p:cNvGrpSpPr/>
        <p:nvPr/>
      </p:nvGrpSpPr>
      <p:grpSpPr>
        <a:xfrm>
          <a:off x="0" y="0"/>
          <a:ext cx="0" cy="0"/>
          <a:chOff x="0" y="0"/>
          <a:chExt cx="0" cy="0"/>
        </a:xfrm>
      </p:grpSpPr>
      <p:sp>
        <p:nvSpPr>
          <p:cNvPr id="85" name="Google Shape;85;p20"/>
          <p:cNvSpPr/>
          <p:nvPr/>
        </p:nvSpPr>
        <p:spPr>
          <a:xfrm>
            <a:off x="0" y="0"/>
            <a:ext cx="9144000" cy="4569000"/>
          </a:xfrm>
          <a:prstGeom prst="rect">
            <a:avLst/>
          </a:prstGeom>
          <a:gradFill>
            <a:gsLst>
              <a:gs pos="0">
                <a:schemeClr val="accent2"/>
              </a:gs>
              <a:gs pos="18000">
                <a:schemeClr val="accent2"/>
              </a:gs>
              <a:gs pos="37000">
                <a:srgbClr val="094D81"/>
              </a:gs>
              <a:gs pos="49990">
                <a:srgbClr val="094D81"/>
              </a:gs>
              <a:gs pos="88000">
                <a:schemeClr val="accent1"/>
              </a:gs>
              <a:gs pos="100000">
                <a:schemeClr val="accent1"/>
              </a:gs>
            </a:gsLst>
            <a:lin ang="1200117"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6" name="Google Shape;86;p20"/>
          <p:cNvSpPr txBox="1">
            <a:spLocks noGrp="1"/>
          </p:cNvSpPr>
          <p:nvPr>
            <p:ph type="ctrTitle"/>
          </p:nvPr>
        </p:nvSpPr>
        <p:spPr>
          <a:xfrm>
            <a:off x="674683" y="1981201"/>
            <a:ext cx="6858000" cy="14589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Clr>
                <a:schemeClr val="lt1"/>
              </a:buClr>
              <a:buSzPts val="3800"/>
              <a:buFont typeface="Roboto"/>
              <a:buNone/>
              <a:defRPr sz="3800" b="1" i="0">
                <a:solidFill>
                  <a:schemeClr val="lt1"/>
                </a:solidFill>
                <a:latin typeface="Roboto"/>
                <a:ea typeface="Roboto"/>
                <a:cs typeface="Roboto"/>
                <a:sym typeface="Roboto"/>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7" name="Google Shape;87;p20"/>
          <p:cNvSpPr txBox="1">
            <a:spLocks noGrp="1"/>
          </p:cNvSpPr>
          <p:nvPr>
            <p:ph type="subTitle" idx="1"/>
          </p:nvPr>
        </p:nvSpPr>
        <p:spPr>
          <a:xfrm>
            <a:off x="674683" y="3509298"/>
            <a:ext cx="6858000" cy="353400"/>
          </a:xfrm>
          <a:prstGeom prst="rect">
            <a:avLst/>
          </a:prstGeom>
          <a:noFill/>
          <a:ln>
            <a:noFill/>
          </a:ln>
        </p:spPr>
        <p:txBody>
          <a:bodyPr spcFirstLastPara="1" wrap="square" lIns="68575" tIns="34275" rIns="68575" bIns="34275" anchor="t" anchorCtr="0">
            <a:noAutofit/>
          </a:bodyPr>
          <a:lstStyle>
            <a:lvl1pPr lvl="0" algn="l" rtl="0">
              <a:lnSpc>
                <a:spcPct val="90000"/>
              </a:lnSpc>
              <a:spcBef>
                <a:spcPts val="800"/>
              </a:spcBef>
              <a:spcAft>
                <a:spcPts val="0"/>
              </a:spcAft>
              <a:buClr>
                <a:schemeClr val="lt1"/>
              </a:buClr>
              <a:buSzPts val="1200"/>
              <a:buNone/>
              <a:defRPr sz="1200">
                <a:solidFill>
                  <a:schemeClr val="lt1"/>
                </a:solidFill>
                <a:latin typeface="Open Sans"/>
                <a:ea typeface="Open Sans"/>
                <a:cs typeface="Open Sans"/>
                <a:sym typeface="Open Sans"/>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88" name="Google Shape;88;p20"/>
          <p:cNvPicPr preferRelativeResize="0"/>
          <p:nvPr/>
        </p:nvPicPr>
        <p:blipFill rotWithShape="1">
          <a:blip r:embed="rId2">
            <a:alphaModFix/>
          </a:blip>
          <a:srcRect/>
          <a:stretch/>
        </p:blipFill>
        <p:spPr>
          <a:xfrm>
            <a:off x="5518477" y="1280803"/>
            <a:ext cx="2829131" cy="2605778"/>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Content/Image Orange ALT">
  <p:cSld name="Content/Image Orange ALT">
    <p:bg>
      <p:bgPr>
        <a:solidFill>
          <a:schemeClr val="lt1">
            <a:alpha val="49800"/>
          </a:schemeClr>
        </a:solidFill>
        <a:effectLst/>
      </p:bgPr>
    </p:bg>
    <p:spTree>
      <p:nvGrpSpPr>
        <p:cNvPr id="1" name="Shape 507"/>
        <p:cNvGrpSpPr/>
        <p:nvPr/>
      </p:nvGrpSpPr>
      <p:grpSpPr>
        <a:xfrm>
          <a:off x="0" y="0"/>
          <a:ext cx="0" cy="0"/>
          <a:chOff x="0" y="0"/>
          <a:chExt cx="0" cy="0"/>
        </a:xfrm>
      </p:grpSpPr>
      <p:sp>
        <p:nvSpPr>
          <p:cNvPr id="508" name="Google Shape;508;p86"/>
          <p:cNvSpPr>
            <a:spLocks noGrp="1"/>
          </p:cNvSpPr>
          <p:nvPr>
            <p:ph type="pic" idx="2"/>
          </p:nvPr>
        </p:nvSpPr>
        <p:spPr>
          <a:xfrm>
            <a:off x="3381375" y="1"/>
            <a:ext cx="5762700" cy="5143500"/>
          </a:xfrm>
          <a:prstGeom prst="rect">
            <a:avLst/>
          </a:prstGeom>
          <a:solidFill>
            <a:schemeClr val="lt1"/>
          </a:solidFill>
          <a:ln>
            <a:noFill/>
          </a:ln>
        </p:spPr>
      </p:sp>
      <p:sp>
        <p:nvSpPr>
          <p:cNvPr id="509" name="Google Shape;509;p86"/>
          <p:cNvSpPr/>
          <p:nvPr/>
        </p:nvSpPr>
        <p:spPr>
          <a:xfrm>
            <a:off x="0" y="-1"/>
            <a:ext cx="3381300" cy="51435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accent4"/>
              </a:solidFill>
              <a:latin typeface="Open Sans"/>
              <a:ea typeface="Open Sans"/>
              <a:cs typeface="Open Sans"/>
              <a:sym typeface="Open Sans"/>
            </a:endParaRPr>
          </a:p>
        </p:txBody>
      </p:sp>
      <p:sp>
        <p:nvSpPr>
          <p:cNvPr id="510" name="Google Shape;510;p86"/>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511" name="Google Shape;511;p86"/>
          <p:cNvSpPr txBox="1">
            <a:spLocks noGrp="1"/>
          </p:cNvSpPr>
          <p:nvPr>
            <p:ph type="title"/>
          </p:nvPr>
        </p:nvSpPr>
        <p:spPr>
          <a:xfrm>
            <a:off x="629841" y="704850"/>
            <a:ext cx="2218200" cy="9525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1700"/>
              <a:buFont typeface="Roboto"/>
              <a:buNone/>
              <a:defRPr sz="17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12" name="Google Shape;512;p86"/>
          <p:cNvSpPr txBox="1">
            <a:spLocks noGrp="1"/>
          </p:cNvSpPr>
          <p:nvPr>
            <p:ph type="body" idx="1"/>
          </p:nvPr>
        </p:nvSpPr>
        <p:spPr>
          <a:xfrm>
            <a:off x="629840" y="1827609"/>
            <a:ext cx="2218200" cy="2610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513" name="Google Shape;513;p86"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Image/Quote Orange">
  <p:cSld name="Image/Quote Orange">
    <p:bg>
      <p:bgPr>
        <a:solidFill>
          <a:schemeClr val="accent4"/>
        </a:solidFill>
        <a:effectLst/>
      </p:bgPr>
    </p:bg>
    <p:spTree>
      <p:nvGrpSpPr>
        <p:cNvPr id="1" name="Shape 514"/>
        <p:cNvGrpSpPr/>
        <p:nvPr/>
      </p:nvGrpSpPr>
      <p:grpSpPr>
        <a:xfrm>
          <a:off x="0" y="0"/>
          <a:ext cx="0" cy="0"/>
          <a:chOff x="0" y="0"/>
          <a:chExt cx="0" cy="0"/>
        </a:xfrm>
      </p:grpSpPr>
      <p:sp>
        <p:nvSpPr>
          <p:cNvPr id="515" name="Google Shape;515;p87"/>
          <p:cNvSpPr txBox="1">
            <a:spLocks noGrp="1"/>
          </p:cNvSpPr>
          <p:nvPr>
            <p:ph type="title"/>
          </p:nvPr>
        </p:nvSpPr>
        <p:spPr>
          <a:xfrm>
            <a:off x="5097066"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lt1"/>
              </a:buClr>
              <a:buSzPts val="2300"/>
              <a:buFont typeface="Open Sans"/>
              <a:buNone/>
              <a:defRPr sz="23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16" name="Google Shape;516;p87"/>
          <p:cNvSpPr>
            <a:spLocks noGrp="1"/>
          </p:cNvSpPr>
          <p:nvPr>
            <p:ph type="pic" idx="2"/>
          </p:nvPr>
        </p:nvSpPr>
        <p:spPr>
          <a:xfrm>
            <a:off x="0" y="1"/>
            <a:ext cx="4572000" cy="5143500"/>
          </a:xfrm>
          <a:prstGeom prst="rect">
            <a:avLst/>
          </a:prstGeom>
          <a:solidFill>
            <a:schemeClr val="lt1"/>
          </a:solidFill>
          <a:ln>
            <a:noFill/>
          </a:ln>
        </p:spPr>
      </p:sp>
      <p:sp>
        <p:nvSpPr>
          <p:cNvPr id="517" name="Google Shape;517;p87"/>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518" name="Google Shape;518;p87"/>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519" name="Google Shape;519;p87"/>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Quote/Image Orange">
  <p:cSld name="Quote/Image Orange">
    <p:bg>
      <p:bgPr>
        <a:solidFill>
          <a:schemeClr val="accent4"/>
        </a:solidFill>
        <a:effectLst/>
      </p:bgPr>
    </p:bg>
    <p:spTree>
      <p:nvGrpSpPr>
        <p:cNvPr id="1" name="Shape 520"/>
        <p:cNvGrpSpPr/>
        <p:nvPr/>
      </p:nvGrpSpPr>
      <p:grpSpPr>
        <a:xfrm>
          <a:off x="0" y="0"/>
          <a:ext cx="0" cy="0"/>
          <a:chOff x="0" y="0"/>
          <a:chExt cx="0" cy="0"/>
        </a:xfrm>
      </p:grpSpPr>
      <p:sp>
        <p:nvSpPr>
          <p:cNvPr id="521" name="Google Shape;521;p88"/>
          <p:cNvSpPr>
            <a:spLocks noGrp="1"/>
          </p:cNvSpPr>
          <p:nvPr>
            <p:ph type="pic" idx="2"/>
          </p:nvPr>
        </p:nvSpPr>
        <p:spPr>
          <a:xfrm>
            <a:off x="4572000" y="1"/>
            <a:ext cx="4572000" cy="5143500"/>
          </a:xfrm>
          <a:prstGeom prst="rect">
            <a:avLst/>
          </a:prstGeom>
          <a:solidFill>
            <a:schemeClr val="lt1"/>
          </a:solidFill>
          <a:ln>
            <a:noFill/>
          </a:ln>
        </p:spPr>
      </p:sp>
      <p:sp>
        <p:nvSpPr>
          <p:cNvPr id="522" name="Google Shape;522;p88"/>
          <p:cNvSpPr txBox="1">
            <a:spLocks noGrp="1"/>
          </p:cNvSpPr>
          <p:nvPr>
            <p:ph type="title"/>
          </p:nvPr>
        </p:nvSpPr>
        <p:spPr>
          <a:xfrm>
            <a:off x="629841"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lt1"/>
              </a:buClr>
              <a:buSzPts val="2300"/>
              <a:buFont typeface="Open Sans"/>
              <a:buNone/>
              <a:defRPr sz="23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23" name="Google Shape;523;p88"/>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accent5"/>
                </a:solidFill>
                <a:latin typeface="Arial"/>
                <a:ea typeface="Arial"/>
                <a:cs typeface="Arial"/>
                <a:sym typeface="Arial"/>
              </a:defRPr>
            </a:lvl1pPr>
            <a:lvl2pPr marL="0" lvl="1" indent="0" algn="l" rtl="0">
              <a:spcBef>
                <a:spcPts val="0"/>
              </a:spcBef>
              <a:buNone/>
              <a:defRPr sz="900">
                <a:solidFill>
                  <a:schemeClr val="accent5"/>
                </a:solidFill>
                <a:latin typeface="Arial"/>
                <a:ea typeface="Arial"/>
                <a:cs typeface="Arial"/>
                <a:sym typeface="Arial"/>
              </a:defRPr>
            </a:lvl2pPr>
            <a:lvl3pPr marL="0" lvl="2" indent="0" algn="l" rtl="0">
              <a:spcBef>
                <a:spcPts val="0"/>
              </a:spcBef>
              <a:buNone/>
              <a:defRPr sz="900">
                <a:solidFill>
                  <a:schemeClr val="accent5"/>
                </a:solidFill>
                <a:latin typeface="Arial"/>
                <a:ea typeface="Arial"/>
                <a:cs typeface="Arial"/>
                <a:sym typeface="Arial"/>
              </a:defRPr>
            </a:lvl3pPr>
            <a:lvl4pPr marL="0" lvl="3" indent="0" algn="l" rtl="0">
              <a:spcBef>
                <a:spcPts val="0"/>
              </a:spcBef>
              <a:buNone/>
              <a:defRPr sz="900">
                <a:solidFill>
                  <a:schemeClr val="accent5"/>
                </a:solidFill>
                <a:latin typeface="Arial"/>
                <a:ea typeface="Arial"/>
                <a:cs typeface="Arial"/>
                <a:sym typeface="Arial"/>
              </a:defRPr>
            </a:lvl4pPr>
            <a:lvl5pPr marL="0" lvl="4" indent="0" algn="l" rtl="0">
              <a:spcBef>
                <a:spcPts val="0"/>
              </a:spcBef>
              <a:buNone/>
              <a:defRPr sz="900">
                <a:solidFill>
                  <a:schemeClr val="accent5"/>
                </a:solidFill>
                <a:latin typeface="Arial"/>
                <a:ea typeface="Arial"/>
                <a:cs typeface="Arial"/>
                <a:sym typeface="Arial"/>
              </a:defRPr>
            </a:lvl5pPr>
            <a:lvl6pPr marL="0" lvl="5" indent="0" algn="l" rtl="0">
              <a:spcBef>
                <a:spcPts val="0"/>
              </a:spcBef>
              <a:buNone/>
              <a:defRPr sz="900">
                <a:solidFill>
                  <a:schemeClr val="accent5"/>
                </a:solidFill>
                <a:latin typeface="Arial"/>
                <a:ea typeface="Arial"/>
                <a:cs typeface="Arial"/>
                <a:sym typeface="Arial"/>
              </a:defRPr>
            </a:lvl6pPr>
            <a:lvl7pPr marL="0" lvl="6" indent="0" algn="l" rtl="0">
              <a:spcBef>
                <a:spcPts val="0"/>
              </a:spcBef>
              <a:buNone/>
              <a:defRPr sz="900">
                <a:solidFill>
                  <a:schemeClr val="accent5"/>
                </a:solidFill>
                <a:latin typeface="Arial"/>
                <a:ea typeface="Arial"/>
                <a:cs typeface="Arial"/>
                <a:sym typeface="Arial"/>
              </a:defRPr>
            </a:lvl7pPr>
            <a:lvl8pPr marL="0" lvl="7" indent="0" algn="l" rtl="0">
              <a:spcBef>
                <a:spcPts val="0"/>
              </a:spcBef>
              <a:buNone/>
              <a:defRPr sz="900">
                <a:solidFill>
                  <a:schemeClr val="accent5"/>
                </a:solidFill>
                <a:latin typeface="Arial"/>
                <a:ea typeface="Arial"/>
                <a:cs typeface="Arial"/>
                <a:sym typeface="Arial"/>
              </a:defRPr>
            </a:lvl8pPr>
            <a:lvl9pPr marL="0" lvl="8" indent="0" algn="l" rtl="0">
              <a:spcBef>
                <a:spcPts val="0"/>
              </a:spcBef>
              <a:buNone/>
              <a:defRPr sz="900">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524" name="Google Shape;524;p88"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Quote/Image Lt Grey">
  <p:cSld name="Quote/Image Lt Grey">
    <p:spTree>
      <p:nvGrpSpPr>
        <p:cNvPr id="1" name="Shape 525"/>
        <p:cNvGrpSpPr/>
        <p:nvPr/>
      </p:nvGrpSpPr>
      <p:grpSpPr>
        <a:xfrm>
          <a:off x="0" y="0"/>
          <a:ext cx="0" cy="0"/>
          <a:chOff x="0" y="0"/>
          <a:chExt cx="0" cy="0"/>
        </a:xfrm>
      </p:grpSpPr>
      <p:sp>
        <p:nvSpPr>
          <p:cNvPr id="526" name="Google Shape;526;p89"/>
          <p:cNvSpPr>
            <a:spLocks noGrp="1"/>
          </p:cNvSpPr>
          <p:nvPr>
            <p:ph type="pic" idx="2"/>
          </p:nvPr>
        </p:nvSpPr>
        <p:spPr>
          <a:xfrm>
            <a:off x="4572000" y="1"/>
            <a:ext cx="4572000" cy="5143500"/>
          </a:xfrm>
          <a:prstGeom prst="rect">
            <a:avLst/>
          </a:prstGeom>
          <a:solidFill>
            <a:schemeClr val="lt1"/>
          </a:solidFill>
          <a:ln>
            <a:noFill/>
          </a:ln>
        </p:spPr>
      </p:sp>
      <p:sp>
        <p:nvSpPr>
          <p:cNvPr id="527" name="Google Shape;527;p89"/>
          <p:cNvSpPr txBox="1">
            <a:spLocks noGrp="1"/>
          </p:cNvSpPr>
          <p:nvPr>
            <p:ph type="title"/>
          </p:nvPr>
        </p:nvSpPr>
        <p:spPr>
          <a:xfrm>
            <a:off x="629841"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accent4"/>
              </a:buClr>
              <a:buSzPts val="2300"/>
              <a:buFont typeface="Open Sans"/>
              <a:buNone/>
              <a:defRPr sz="2300" b="0" i="0" u="none" strike="noStrike" cap="none">
                <a:solidFill>
                  <a:schemeClr val="accent4"/>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28" name="Google Shape;528;p89"/>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accent5"/>
                </a:solidFill>
                <a:latin typeface="Arial"/>
                <a:ea typeface="Arial"/>
                <a:cs typeface="Arial"/>
                <a:sym typeface="Arial"/>
              </a:defRPr>
            </a:lvl1pPr>
            <a:lvl2pPr marL="0" lvl="1" indent="0" algn="l" rtl="0">
              <a:spcBef>
                <a:spcPts val="0"/>
              </a:spcBef>
              <a:buNone/>
              <a:defRPr sz="900">
                <a:solidFill>
                  <a:schemeClr val="accent5"/>
                </a:solidFill>
                <a:latin typeface="Arial"/>
                <a:ea typeface="Arial"/>
                <a:cs typeface="Arial"/>
                <a:sym typeface="Arial"/>
              </a:defRPr>
            </a:lvl2pPr>
            <a:lvl3pPr marL="0" lvl="2" indent="0" algn="l" rtl="0">
              <a:spcBef>
                <a:spcPts val="0"/>
              </a:spcBef>
              <a:buNone/>
              <a:defRPr sz="900">
                <a:solidFill>
                  <a:schemeClr val="accent5"/>
                </a:solidFill>
                <a:latin typeface="Arial"/>
                <a:ea typeface="Arial"/>
                <a:cs typeface="Arial"/>
                <a:sym typeface="Arial"/>
              </a:defRPr>
            </a:lvl3pPr>
            <a:lvl4pPr marL="0" lvl="3" indent="0" algn="l" rtl="0">
              <a:spcBef>
                <a:spcPts val="0"/>
              </a:spcBef>
              <a:buNone/>
              <a:defRPr sz="900">
                <a:solidFill>
                  <a:schemeClr val="accent5"/>
                </a:solidFill>
                <a:latin typeface="Arial"/>
                <a:ea typeface="Arial"/>
                <a:cs typeface="Arial"/>
                <a:sym typeface="Arial"/>
              </a:defRPr>
            </a:lvl4pPr>
            <a:lvl5pPr marL="0" lvl="4" indent="0" algn="l" rtl="0">
              <a:spcBef>
                <a:spcPts val="0"/>
              </a:spcBef>
              <a:buNone/>
              <a:defRPr sz="900">
                <a:solidFill>
                  <a:schemeClr val="accent5"/>
                </a:solidFill>
                <a:latin typeface="Arial"/>
                <a:ea typeface="Arial"/>
                <a:cs typeface="Arial"/>
                <a:sym typeface="Arial"/>
              </a:defRPr>
            </a:lvl5pPr>
            <a:lvl6pPr marL="0" lvl="5" indent="0" algn="l" rtl="0">
              <a:spcBef>
                <a:spcPts val="0"/>
              </a:spcBef>
              <a:buNone/>
              <a:defRPr sz="900">
                <a:solidFill>
                  <a:schemeClr val="accent5"/>
                </a:solidFill>
                <a:latin typeface="Arial"/>
                <a:ea typeface="Arial"/>
                <a:cs typeface="Arial"/>
                <a:sym typeface="Arial"/>
              </a:defRPr>
            </a:lvl6pPr>
            <a:lvl7pPr marL="0" lvl="6" indent="0" algn="l" rtl="0">
              <a:spcBef>
                <a:spcPts val="0"/>
              </a:spcBef>
              <a:buNone/>
              <a:defRPr sz="900">
                <a:solidFill>
                  <a:schemeClr val="accent5"/>
                </a:solidFill>
                <a:latin typeface="Arial"/>
                <a:ea typeface="Arial"/>
                <a:cs typeface="Arial"/>
                <a:sym typeface="Arial"/>
              </a:defRPr>
            </a:lvl7pPr>
            <a:lvl8pPr marL="0" lvl="7" indent="0" algn="l" rtl="0">
              <a:spcBef>
                <a:spcPts val="0"/>
              </a:spcBef>
              <a:buNone/>
              <a:defRPr sz="900">
                <a:solidFill>
                  <a:schemeClr val="accent5"/>
                </a:solidFill>
                <a:latin typeface="Arial"/>
                <a:ea typeface="Arial"/>
                <a:cs typeface="Arial"/>
                <a:sym typeface="Arial"/>
              </a:defRPr>
            </a:lvl8pPr>
            <a:lvl9pPr marL="0" lvl="8" indent="0" algn="l" rtl="0">
              <a:spcBef>
                <a:spcPts val="0"/>
              </a:spcBef>
              <a:buNone/>
              <a:defRPr sz="900">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529" name="Google Shape;529;p89"/>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accent5"/>
                </a:solidFill>
                <a:latin typeface="Arial"/>
                <a:ea typeface="Arial"/>
                <a:cs typeface="Arial"/>
                <a:sym typeface="Arial"/>
              </a:rPr>
              <a:t>PROPRIETARY &amp; CONFIDENTIAL</a:t>
            </a:r>
            <a:endParaRPr sz="1100"/>
          </a:p>
        </p:txBody>
      </p:sp>
      <p:pic>
        <p:nvPicPr>
          <p:cNvPr id="530" name="Google Shape;530;p89"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1_Content/Image Orange">
  <p:cSld name="1_Content/Image Orange">
    <p:bg>
      <p:bgPr>
        <a:solidFill>
          <a:schemeClr val="accent5"/>
        </a:solidFill>
        <a:effectLst/>
      </p:bgPr>
    </p:bg>
    <p:spTree>
      <p:nvGrpSpPr>
        <p:cNvPr id="1" name="Shape 531"/>
        <p:cNvGrpSpPr/>
        <p:nvPr/>
      </p:nvGrpSpPr>
      <p:grpSpPr>
        <a:xfrm>
          <a:off x="0" y="0"/>
          <a:ext cx="0" cy="0"/>
          <a:chOff x="0" y="0"/>
          <a:chExt cx="0" cy="0"/>
        </a:xfrm>
      </p:grpSpPr>
      <p:sp>
        <p:nvSpPr>
          <p:cNvPr id="532" name="Google Shape;532;p90"/>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33" name="Google Shape;533;p90"/>
          <p:cNvSpPr>
            <a:spLocks noGrp="1"/>
          </p:cNvSpPr>
          <p:nvPr>
            <p:ph type="pic" idx="2"/>
          </p:nvPr>
        </p:nvSpPr>
        <p:spPr>
          <a:xfrm>
            <a:off x="4572000" y="1"/>
            <a:ext cx="4572000" cy="5143500"/>
          </a:xfrm>
          <a:prstGeom prst="rect">
            <a:avLst/>
          </a:prstGeom>
          <a:solidFill>
            <a:schemeClr val="lt1"/>
          </a:solidFill>
          <a:ln>
            <a:noFill/>
          </a:ln>
        </p:spPr>
      </p:sp>
      <p:sp>
        <p:nvSpPr>
          <p:cNvPr id="534" name="Google Shape;534;p90"/>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535" name="Google Shape;535;p90"/>
          <p:cNvSpPr txBox="1">
            <a:spLocks noGrp="1"/>
          </p:cNvSpPr>
          <p:nvPr>
            <p:ph type="body" idx="1"/>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536" name="Google Shape;536;p90"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1_Image/Content Orange">
  <p:cSld name="1_Image/Content Orange">
    <p:bg>
      <p:bgPr>
        <a:solidFill>
          <a:schemeClr val="accent5"/>
        </a:solidFill>
        <a:effectLst/>
      </p:bgPr>
    </p:bg>
    <p:spTree>
      <p:nvGrpSpPr>
        <p:cNvPr id="1" name="Shape 537"/>
        <p:cNvGrpSpPr/>
        <p:nvPr/>
      </p:nvGrpSpPr>
      <p:grpSpPr>
        <a:xfrm>
          <a:off x="0" y="0"/>
          <a:ext cx="0" cy="0"/>
          <a:chOff x="0" y="0"/>
          <a:chExt cx="0" cy="0"/>
        </a:xfrm>
      </p:grpSpPr>
      <p:sp>
        <p:nvSpPr>
          <p:cNvPr id="538" name="Google Shape;538;p91"/>
          <p:cNvSpPr txBox="1">
            <a:spLocks noGrp="1"/>
          </p:cNvSpPr>
          <p:nvPr>
            <p:ph type="title"/>
          </p:nvPr>
        </p:nvSpPr>
        <p:spPr>
          <a:xfrm>
            <a:off x="5097066"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39" name="Google Shape;539;p91"/>
          <p:cNvSpPr>
            <a:spLocks noGrp="1"/>
          </p:cNvSpPr>
          <p:nvPr>
            <p:ph type="pic" idx="2"/>
          </p:nvPr>
        </p:nvSpPr>
        <p:spPr>
          <a:xfrm>
            <a:off x="0" y="1"/>
            <a:ext cx="4572000" cy="5143500"/>
          </a:xfrm>
          <a:prstGeom prst="rect">
            <a:avLst/>
          </a:prstGeom>
          <a:solidFill>
            <a:schemeClr val="lt1"/>
          </a:solidFill>
          <a:ln>
            <a:noFill/>
          </a:ln>
        </p:spPr>
      </p:sp>
      <p:sp>
        <p:nvSpPr>
          <p:cNvPr id="540" name="Google Shape;540;p91"/>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541" name="Google Shape;541;p91"/>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542" name="Google Shape;542;p91"/>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543" name="Google Shape;543;p91"/>
          <p:cNvSpPr txBox="1">
            <a:spLocks noGrp="1"/>
          </p:cNvSpPr>
          <p:nvPr>
            <p:ph type="body" idx="1"/>
          </p:nvPr>
        </p:nvSpPr>
        <p:spPr>
          <a:xfrm>
            <a:off x="5097065"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1_Text/Text Orange">
  <p:cSld name="1_Text/Text Orange">
    <p:bg>
      <p:bgPr>
        <a:solidFill>
          <a:schemeClr val="accent5"/>
        </a:solidFill>
        <a:effectLst/>
      </p:bgPr>
    </p:bg>
    <p:spTree>
      <p:nvGrpSpPr>
        <p:cNvPr id="1" name="Shape 544"/>
        <p:cNvGrpSpPr/>
        <p:nvPr/>
      </p:nvGrpSpPr>
      <p:grpSpPr>
        <a:xfrm>
          <a:off x="0" y="0"/>
          <a:ext cx="0" cy="0"/>
          <a:chOff x="0" y="0"/>
          <a:chExt cx="0" cy="0"/>
        </a:xfrm>
      </p:grpSpPr>
      <p:sp>
        <p:nvSpPr>
          <p:cNvPr id="545" name="Google Shape;545;p92"/>
          <p:cNvSpPr/>
          <p:nvPr/>
        </p:nvSpPr>
        <p:spPr>
          <a:xfrm>
            <a:off x="4572001" y="0"/>
            <a:ext cx="4572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546" name="Google Shape;546;p92"/>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47" name="Google Shape;547;p92"/>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548" name="Google Shape;548;p92"/>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sp>
        <p:nvSpPr>
          <p:cNvPr id="549" name="Google Shape;549;p92"/>
          <p:cNvSpPr txBox="1">
            <a:spLocks noGrp="1"/>
          </p:cNvSpPr>
          <p:nvPr>
            <p:ph type="body" idx="1"/>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550" name="Google Shape;550;p92"/>
          <p:cNvSpPr txBox="1">
            <a:spLocks noGrp="1"/>
          </p:cNvSpPr>
          <p:nvPr>
            <p:ph type="body" idx="2"/>
          </p:nvPr>
        </p:nvSpPr>
        <p:spPr>
          <a:xfrm>
            <a:off x="5122070" y="854869"/>
            <a:ext cx="3471900" cy="3546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551" name="Google Shape;551;p92"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1_Content/Image Orange ALT">
  <p:cSld name="1_Content/Image Orange ALT">
    <p:spTree>
      <p:nvGrpSpPr>
        <p:cNvPr id="1" name="Shape 552"/>
        <p:cNvGrpSpPr/>
        <p:nvPr/>
      </p:nvGrpSpPr>
      <p:grpSpPr>
        <a:xfrm>
          <a:off x="0" y="0"/>
          <a:ext cx="0" cy="0"/>
          <a:chOff x="0" y="0"/>
          <a:chExt cx="0" cy="0"/>
        </a:xfrm>
      </p:grpSpPr>
      <p:sp>
        <p:nvSpPr>
          <p:cNvPr id="553" name="Google Shape;553;p93"/>
          <p:cNvSpPr>
            <a:spLocks noGrp="1"/>
          </p:cNvSpPr>
          <p:nvPr>
            <p:ph type="pic" idx="2"/>
          </p:nvPr>
        </p:nvSpPr>
        <p:spPr>
          <a:xfrm>
            <a:off x="3381375" y="1"/>
            <a:ext cx="5762700" cy="5143500"/>
          </a:xfrm>
          <a:prstGeom prst="rect">
            <a:avLst/>
          </a:prstGeom>
          <a:solidFill>
            <a:schemeClr val="lt1"/>
          </a:solidFill>
          <a:ln>
            <a:noFill/>
          </a:ln>
        </p:spPr>
      </p:sp>
      <p:sp>
        <p:nvSpPr>
          <p:cNvPr id="554" name="Google Shape;554;p93"/>
          <p:cNvSpPr/>
          <p:nvPr/>
        </p:nvSpPr>
        <p:spPr>
          <a:xfrm>
            <a:off x="0" y="-1"/>
            <a:ext cx="3381300" cy="5143500"/>
          </a:xfrm>
          <a:prstGeom prst="rect">
            <a:avLst/>
          </a:prstGeom>
          <a:solidFill>
            <a:schemeClr val="accent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Open Sans"/>
              <a:ea typeface="Open Sans"/>
              <a:cs typeface="Open Sans"/>
              <a:sym typeface="Open Sans"/>
            </a:endParaRPr>
          </a:p>
        </p:txBody>
      </p:sp>
      <p:sp>
        <p:nvSpPr>
          <p:cNvPr id="555" name="Google Shape;555;p93"/>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556" name="Google Shape;556;p93"/>
          <p:cNvSpPr txBox="1">
            <a:spLocks noGrp="1"/>
          </p:cNvSpPr>
          <p:nvPr>
            <p:ph type="title"/>
          </p:nvPr>
        </p:nvSpPr>
        <p:spPr>
          <a:xfrm>
            <a:off x="629841" y="704850"/>
            <a:ext cx="2218200" cy="9525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1700"/>
              <a:buFont typeface="Roboto"/>
              <a:buNone/>
              <a:defRPr sz="17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57" name="Google Shape;557;p93"/>
          <p:cNvSpPr txBox="1">
            <a:spLocks noGrp="1"/>
          </p:cNvSpPr>
          <p:nvPr>
            <p:ph type="body" idx="1"/>
          </p:nvPr>
        </p:nvSpPr>
        <p:spPr>
          <a:xfrm>
            <a:off x="629840" y="1827609"/>
            <a:ext cx="2218200" cy="2610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558" name="Google Shape;558;p93"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1_Image/Quote Orange">
  <p:cSld name="1_Image/Quote Orange">
    <p:bg>
      <p:bgPr>
        <a:solidFill>
          <a:schemeClr val="accent5"/>
        </a:solidFill>
        <a:effectLst/>
      </p:bgPr>
    </p:bg>
    <p:spTree>
      <p:nvGrpSpPr>
        <p:cNvPr id="1" name="Shape 559"/>
        <p:cNvGrpSpPr/>
        <p:nvPr/>
      </p:nvGrpSpPr>
      <p:grpSpPr>
        <a:xfrm>
          <a:off x="0" y="0"/>
          <a:ext cx="0" cy="0"/>
          <a:chOff x="0" y="0"/>
          <a:chExt cx="0" cy="0"/>
        </a:xfrm>
      </p:grpSpPr>
      <p:sp>
        <p:nvSpPr>
          <p:cNvPr id="560" name="Google Shape;560;p94"/>
          <p:cNvSpPr txBox="1">
            <a:spLocks noGrp="1"/>
          </p:cNvSpPr>
          <p:nvPr>
            <p:ph type="title"/>
          </p:nvPr>
        </p:nvSpPr>
        <p:spPr>
          <a:xfrm>
            <a:off x="5097066"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lt1"/>
              </a:buClr>
              <a:buSzPts val="2300"/>
              <a:buFont typeface="Open Sans"/>
              <a:buNone/>
              <a:defRPr sz="23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61" name="Google Shape;561;p94"/>
          <p:cNvSpPr>
            <a:spLocks noGrp="1"/>
          </p:cNvSpPr>
          <p:nvPr>
            <p:ph type="pic" idx="2"/>
          </p:nvPr>
        </p:nvSpPr>
        <p:spPr>
          <a:xfrm>
            <a:off x="0" y="1"/>
            <a:ext cx="4572000" cy="5143500"/>
          </a:xfrm>
          <a:prstGeom prst="rect">
            <a:avLst/>
          </a:prstGeom>
          <a:solidFill>
            <a:schemeClr val="lt1"/>
          </a:solidFill>
          <a:ln>
            <a:noFill/>
          </a:ln>
        </p:spPr>
      </p:sp>
      <p:sp>
        <p:nvSpPr>
          <p:cNvPr id="562" name="Google Shape;562;p94"/>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563" name="Google Shape;563;p94"/>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564" name="Google Shape;564;p94"/>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1_Quote/Image Orange">
  <p:cSld name="1_Quote/Image Orange">
    <p:bg>
      <p:bgPr>
        <a:solidFill>
          <a:schemeClr val="accent5"/>
        </a:solidFill>
        <a:effectLst/>
      </p:bgPr>
    </p:bg>
    <p:spTree>
      <p:nvGrpSpPr>
        <p:cNvPr id="1" name="Shape 565"/>
        <p:cNvGrpSpPr/>
        <p:nvPr/>
      </p:nvGrpSpPr>
      <p:grpSpPr>
        <a:xfrm>
          <a:off x="0" y="0"/>
          <a:ext cx="0" cy="0"/>
          <a:chOff x="0" y="0"/>
          <a:chExt cx="0" cy="0"/>
        </a:xfrm>
      </p:grpSpPr>
      <p:sp>
        <p:nvSpPr>
          <p:cNvPr id="566" name="Google Shape;566;p95"/>
          <p:cNvSpPr>
            <a:spLocks noGrp="1"/>
          </p:cNvSpPr>
          <p:nvPr>
            <p:ph type="pic" idx="2"/>
          </p:nvPr>
        </p:nvSpPr>
        <p:spPr>
          <a:xfrm>
            <a:off x="4572000" y="1"/>
            <a:ext cx="4572000" cy="5143500"/>
          </a:xfrm>
          <a:prstGeom prst="rect">
            <a:avLst/>
          </a:prstGeom>
          <a:solidFill>
            <a:schemeClr val="lt1"/>
          </a:solidFill>
          <a:ln>
            <a:noFill/>
          </a:ln>
        </p:spPr>
      </p:sp>
      <p:sp>
        <p:nvSpPr>
          <p:cNvPr id="567" name="Google Shape;567;p95"/>
          <p:cNvSpPr txBox="1">
            <a:spLocks noGrp="1"/>
          </p:cNvSpPr>
          <p:nvPr>
            <p:ph type="title"/>
          </p:nvPr>
        </p:nvSpPr>
        <p:spPr>
          <a:xfrm>
            <a:off x="629841"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lt1"/>
              </a:buClr>
              <a:buSzPts val="2300"/>
              <a:buFont typeface="Open Sans"/>
              <a:buNone/>
              <a:defRPr sz="23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68" name="Google Shape;568;p95"/>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accent5"/>
                </a:solidFill>
                <a:latin typeface="Arial"/>
                <a:ea typeface="Arial"/>
                <a:cs typeface="Arial"/>
                <a:sym typeface="Arial"/>
              </a:defRPr>
            </a:lvl1pPr>
            <a:lvl2pPr marL="0" lvl="1" indent="0" algn="l" rtl="0">
              <a:spcBef>
                <a:spcPts val="0"/>
              </a:spcBef>
              <a:buNone/>
              <a:defRPr sz="900">
                <a:solidFill>
                  <a:schemeClr val="accent5"/>
                </a:solidFill>
                <a:latin typeface="Arial"/>
                <a:ea typeface="Arial"/>
                <a:cs typeface="Arial"/>
                <a:sym typeface="Arial"/>
              </a:defRPr>
            </a:lvl2pPr>
            <a:lvl3pPr marL="0" lvl="2" indent="0" algn="l" rtl="0">
              <a:spcBef>
                <a:spcPts val="0"/>
              </a:spcBef>
              <a:buNone/>
              <a:defRPr sz="900">
                <a:solidFill>
                  <a:schemeClr val="accent5"/>
                </a:solidFill>
                <a:latin typeface="Arial"/>
                <a:ea typeface="Arial"/>
                <a:cs typeface="Arial"/>
                <a:sym typeface="Arial"/>
              </a:defRPr>
            </a:lvl3pPr>
            <a:lvl4pPr marL="0" lvl="3" indent="0" algn="l" rtl="0">
              <a:spcBef>
                <a:spcPts val="0"/>
              </a:spcBef>
              <a:buNone/>
              <a:defRPr sz="900">
                <a:solidFill>
                  <a:schemeClr val="accent5"/>
                </a:solidFill>
                <a:latin typeface="Arial"/>
                <a:ea typeface="Arial"/>
                <a:cs typeface="Arial"/>
                <a:sym typeface="Arial"/>
              </a:defRPr>
            </a:lvl4pPr>
            <a:lvl5pPr marL="0" lvl="4" indent="0" algn="l" rtl="0">
              <a:spcBef>
                <a:spcPts val="0"/>
              </a:spcBef>
              <a:buNone/>
              <a:defRPr sz="900">
                <a:solidFill>
                  <a:schemeClr val="accent5"/>
                </a:solidFill>
                <a:latin typeface="Arial"/>
                <a:ea typeface="Arial"/>
                <a:cs typeface="Arial"/>
                <a:sym typeface="Arial"/>
              </a:defRPr>
            </a:lvl5pPr>
            <a:lvl6pPr marL="0" lvl="5" indent="0" algn="l" rtl="0">
              <a:spcBef>
                <a:spcPts val="0"/>
              </a:spcBef>
              <a:buNone/>
              <a:defRPr sz="900">
                <a:solidFill>
                  <a:schemeClr val="accent5"/>
                </a:solidFill>
                <a:latin typeface="Arial"/>
                <a:ea typeface="Arial"/>
                <a:cs typeface="Arial"/>
                <a:sym typeface="Arial"/>
              </a:defRPr>
            </a:lvl6pPr>
            <a:lvl7pPr marL="0" lvl="6" indent="0" algn="l" rtl="0">
              <a:spcBef>
                <a:spcPts val="0"/>
              </a:spcBef>
              <a:buNone/>
              <a:defRPr sz="900">
                <a:solidFill>
                  <a:schemeClr val="accent5"/>
                </a:solidFill>
                <a:latin typeface="Arial"/>
                <a:ea typeface="Arial"/>
                <a:cs typeface="Arial"/>
                <a:sym typeface="Arial"/>
              </a:defRPr>
            </a:lvl7pPr>
            <a:lvl8pPr marL="0" lvl="7" indent="0" algn="l" rtl="0">
              <a:spcBef>
                <a:spcPts val="0"/>
              </a:spcBef>
              <a:buNone/>
              <a:defRPr sz="900">
                <a:solidFill>
                  <a:schemeClr val="accent5"/>
                </a:solidFill>
                <a:latin typeface="Arial"/>
                <a:ea typeface="Arial"/>
                <a:cs typeface="Arial"/>
                <a:sym typeface="Arial"/>
              </a:defRPr>
            </a:lvl8pPr>
            <a:lvl9pPr marL="0" lvl="8" indent="0" algn="l" rtl="0">
              <a:spcBef>
                <a:spcPts val="0"/>
              </a:spcBef>
              <a:buNone/>
              <a:defRPr sz="900">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569" name="Google Shape;569;p95"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Orange">
  <p:cSld name="Section Title Orange">
    <p:bg>
      <p:bgPr>
        <a:solidFill>
          <a:srgbClr val="E2F2F7"/>
        </a:solidFill>
        <a:effectLst/>
      </p:bgPr>
    </p:bg>
    <p:spTree>
      <p:nvGrpSpPr>
        <p:cNvPr id="1" name="Shape 91"/>
        <p:cNvGrpSpPr/>
        <p:nvPr/>
      </p:nvGrpSpPr>
      <p:grpSpPr>
        <a:xfrm>
          <a:off x="0" y="0"/>
          <a:ext cx="0" cy="0"/>
          <a:chOff x="0" y="0"/>
          <a:chExt cx="0" cy="0"/>
        </a:xfrm>
      </p:grpSpPr>
      <p:sp>
        <p:nvSpPr>
          <p:cNvPr id="92" name="Google Shape;92;p22"/>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b="0" i="0" u="none" strike="noStrike" cap="none">
                <a:solidFill>
                  <a:srgbClr val="BDBFC0"/>
                </a:solidFill>
                <a:latin typeface="Arial"/>
                <a:ea typeface="Arial"/>
                <a:cs typeface="Arial"/>
                <a:sym typeface="Arial"/>
              </a:defRPr>
            </a:lvl1pPr>
            <a:lvl2pPr marL="0" lvl="1" indent="0" algn="l" rtl="0">
              <a:spcBef>
                <a:spcPts val="0"/>
              </a:spcBef>
              <a:buNone/>
              <a:defRPr sz="900" b="0" i="0" u="none" strike="noStrike" cap="none">
                <a:solidFill>
                  <a:srgbClr val="BDBFC0"/>
                </a:solidFill>
                <a:latin typeface="Arial"/>
                <a:ea typeface="Arial"/>
                <a:cs typeface="Arial"/>
                <a:sym typeface="Arial"/>
              </a:defRPr>
            </a:lvl2pPr>
            <a:lvl3pPr marL="0" lvl="2" indent="0" algn="l" rtl="0">
              <a:spcBef>
                <a:spcPts val="0"/>
              </a:spcBef>
              <a:buNone/>
              <a:defRPr sz="900" b="0" i="0" u="none" strike="noStrike" cap="none">
                <a:solidFill>
                  <a:srgbClr val="BDBFC0"/>
                </a:solidFill>
                <a:latin typeface="Arial"/>
                <a:ea typeface="Arial"/>
                <a:cs typeface="Arial"/>
                <a:sym typeface="Arial"/>
              </a:defRPr>
            </a:lvl3pPr>
            <a:lvl4pPr marL="0" lvl="3" indent="0" algn="l" rtl="0">
              <a:spcBef>
                <a:spcPts val="0"/>
              </a:spcBef>
              <a:buNone/>
              <a:defRPr sz="900" b="0" i="0" u="none" strike="noStrike" cap="none">
                <a:solidFill>
                  <a:srgbClr val="BDBFC0"/>
                </a:solidFill>
                <a:latin typeface="Arial"/>
                <a:ea typeface="Arial"/>
                <a:cs typeface="Arial"/>
                <a:sym typeface="Arial"/>
              </a:defRPr>
            </a:lvl4pPr>
            <a:lvl5pPr marL="0" lvl="4" indent="0" algn="l" rtl="0">
              <a:spcBef>
                <a:spcPts val="0"/>
              </a:spcBef>
              <a:buNone/>
              <a:defRPr sz="900" b="0" i="0" u="none" strike="noStrike" cap="none">
                <a:solidFill>
                  <a:srgbClr val="BDBFC0"/>
                </a:solidFill>
                <a:latin typeface="Arial"/>
                <a:ea typeface="Arial"/>
                <a:cs typeface="Arial"/>
                <a:sym typeface="Arial"/>
              </a:defRPr>
            </a:lvl5pPr>
            <a:lvl6pPr marL="0" lvl="5" indent="0" algn="l" rtl="0">
              <a:spcBef>
                <a:spcPts val="0"/>
              </a:spcBef>
              <a:buNone/>
              <a:defRPr sz="900" b="0" i="0" u="none" strike="noStrike" cap="none">
                <a:solidFill>
                  <a:srgbClr val="BDBFC0"/>
                </a:solidFill>
                <a:latin typeface="Arial"/>
                <a:ea typeface="Arial"/>
                <a:cs typeface="Arial"/>
                <a:sym typeface="Arial"/>
              </a:defRPr>
            </a:lvl6pPr>
            <a:lvl7pPr marL="0" lvl="6" indent="0" algn="l" rtl="0">
              <a:spcBef>
                <a:spcPts val="0"/>
              </a:spcBef>
              <a:buNone/>
              <a:defRPr sz="900" b="0" i="0" u="none" strike="noStrike" cap="none">
                <a:solidFill>
                  <a:srgbClr val="BDBFC0"/>
                </a:solidFill>
                <a:latin typeface="Arial"/>
                <a:ea typeface="Arial"/>
                <a:cs typeface="Arial"/>
                <a:sym typeface="Arial"/>
              </a:defRPr>
            </a:lvl7pPr>
            <a:lvl8pPr marL="0" lvl="7" indent="0" algn="l" rtl="0">
              <a:spcBef>
                <a:spcPts val="0"/>
              </a:spcBef>
              <a:buNone/>
              <a:defRPr sz="900" b="0" i="0" u="none" strike="noStrike" cap="none">
                <a:solidFill>
                  <a:srgbClr val="BDBFC0"/>
                </a:solidFill>
                <a:latin typeface="Arial"/>
                <a:ea typeface="Arial"/>
                <a:cs typeface="Arial"/>
                <a:sym typeface="Arial"/>
              </a:defRPr>
            </a:lvl8pPr>
            <a:lvl9pPr marL="0" lvl="8" indent="0" algn="l" rtl="0">
              <a:spcBef>
                <a:spcPts val="0"/>
              </a:spcBef>
              <a:buNone/>
              <a:defRPr sz="900" b="0" i="0" u="none" strike="noStrike" cap="none">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93" name="Google Shape;93;p22"/>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marR="0" lvl="0" algn="ctr" rtl="0">
              <a:lnSpc>
                <a:spcPct val="90000"/>
              </a:lnSpc>
              <a:spcBef>
                <a:spcPts val="0"/>
              </a:spcBef>
              <a:spcAft>
                <a:spcPts val="0"/>
              </a:spcAft>
              <a:buClr>
                <a:schemeClr val="accent1"/>
              </a:buClr>
              <a:buSzPts val="3000"/>
              <a:buFont typeface="Roboto"/>
              <a:buNone/>
              <a:defRPr sz="3000" b="1" i="0" u="none" strike="noStrike" cap="none">
                <a:solidFill>
                  <a:schemeClr val="accen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94" name="Google Shape;94;p22"/>
          <p:cNvSpPr txBox="1">
            <a:spLocks noGrp="1"/>
          </p:cNvSpPr>
          <p:nvPr>
            <p:ph type="subTitle" idx="1"/>
          </p:nvPr>
        </p:nvSpPr>
        <p:spPr>
          <a:xfrm>
            <a:off x="1143000" y="2757975"/>
            <a:ext cx="6858000" cy="1128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accent1"/>
              </a:buClr>
              <a:buSzPts val="1500"/>
              <a:buFont typeface="Arial"/>
              <a:buNone/>
              <a:defRPr sz="1500" b="0" i="0" u="none" strike="noStrike" cap="none">
                <a:solidFill>
                  <a:schemeClr val="accen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95" name="Google Shape;95;p22"/>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b="0" i="0" u="none" strike="noStrike" cap="none">
                <a:solidFill>
                  <a:srgbClr val="BDBFC0"/>
                </a:solidFill>
                <a:latin typeface="Arial"/>
                <a:ea typeface="Arial"/>
                <a:cs typeface="Arial"/>
                <a:sym typeface="Arial"/>
              </a:rPr>
              <a:t>PROPRIETARY &amp; CONFIDENTIAL</a:t>
            </a:r>
            <a:endParaRPr sz="1100"/>
          </a:p>
        </p:txBody>
      </p:sp>
      <p:pic>
        <p:nvPicPr>
          <p:cNvPr id="96" name="Google Shape;96;p22"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6_Quote/Image Lt Grey">
  <p:cSld name="6_Quote/Image Lt Grey">
    <p:spTree>
      <p:nvGrpSpPr>
        <p:cNvPr id="1" name="Shape 570"/>
        <p:cNvGrpSpPr/>
        <p:nvPr/>
      </p:nvGrpSpPr>
      <p:grpSpPr>
        <a:xfrm>
          <a:off x="0" y="0"/>
          <a:ext cx="0" cy="0"/>
          <a:chOff x="0" y="0"/>
          <a:chExt cx="0" cy="0"/>
        </a:xfrm>
      </p:grpSpPr>
      <p:sp>
        <p:nvSpPr>
          <p:cNvPr id="571" name="Google Shape;571;p96"/>
          <p:cNvSpPr>
            <a:spLocks noGrp="1"/>
          </p:cNvSpPr>
          <p:nvPr>
            <p:ph type="pic" idx="2"/>
          </p:nvPr>
        </p:nvSpPr>
        <p:spPr>
          <a:xfrm>
            <a:off x="4572000" y="1"/>
            <a:ext cx="4572000" cy="5143500"/>
          </a:xfrm>
          <a:prstGeom prst="rect">
            <a:avLst/>
          </a:prstGeom>
          <a:solidFill>
            <a:schemeClr val="lt1"/>
          </a:solidFill>
          <a:ln>
            <a:noFill/>
          </a:ln>
        </p:spPr>
      </p:sp>
      <p:sp>
        <p:nvSpPr>
          <p:cNvPr id="572" name="Google Shape;572;p96"/>
          <p:cNvSpPr txBox="1">
            <a:spLocks noGrp="1"/>
          </p:cNvSpPr>
          <p:nvPr>
            <p:ph type="title"/>
          </p:nvPr>
        </p:nvSpPr>
        <p:spPr>
          <a:xfrm>
            <a:off x="629841"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accent5"/>
              </a:buClr>
              <a:buSzPts val="2300"/>
              <a:buFont typeface="Open Sans"/>
              <a:buNone/>
              <a:defRPr sz="2300" b="0" i="0" u="none" strike="noStrike" cap="none">
                <a:solidFill>
                  <a:schemeClr val="accent5"/>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73" name="Google Shape;573;p96"/>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accent5"/>
                </a:solidFill>
                <a:latin typeface="Arial"/>
                <a:ea typeface="Arial"/>
                <a:cs typeface="Arial"/>
                <a:sym typeface="Arial"/>
              </a:defRPr>
            </a:lvl1pPr>
            <a:lvl2pPr marL="0" lvl="1" indent="0" algn="l" rtl="0">
              <a:spcBef>
                <a:spcPts val="0"/>
              </a:spcBef>
              <a:buNone/>
              <a:defRPr sz="900">
                <a:solidFill>
                  <a:schemeClr val="accent5"/>
                </a:solidFill>
                <a:latin typeface="Arial"/>
                <a:ea typeface="Arial"/>
                <a:cs typeface="Arial"/>
                <a:sym typeface="Arial"/>
              </a:defRPr>
            </a:lvl2pPr>
            <a:lvl3pPr marL="0" lvl="2" indent="0" algn="l" rtl="0">
              <a:spcBef>
                <a:spcPts val="0"/>
              </a:spcBef>
              <a:buNone/>
              <a:defRPr sz="900">
                <a:solidFill>
                  <a:schemeClr val="accent5"/>
                </a:solidFill>
                <a:latin typeface="Arial"/>
                <a:ea typeface="Arial"/>
                <a:cs typeface="Arial"/>
                <a:sym typeface="Arial"/>
              </a:defRPr>
            </a:lvl3pPr>
            <a:lvl4pPr marL="0" lvl="3" indent="0" algn="l" rtl="0">
              <a:spcBef>
                <a:spcPts val="0"/>
              </a:spcBef>
              <a:buNone/>
              <a:defRPr sz="900">
                <a:solidFill>
                  <a:schemeClr val="accent5"/>
                </a:solidFill>
                <a:latin typeface="Arial"/>
                <a:ea typeface="Arial"/>
                <a:cs typeface="Arial"/>
                <a:sym typeface="Arial"/>
              </a:defRPr>
            </a:lvl4pPr>
            <a:lvl5pPr marL="0" lvl="4" indent="0" algn="l" rtl="0">
              <a:spcBef>
                <a:spcPts val="0"/>
              </a:spcBef>
              <a:buNone/>
              <a:defRPr sz="900">
                <a:solidFill>
                  <a:schemeClr val="accent5"/>
                </a:solidFill>
                <a:latin typeface="Arial"/>
                <a:ea typeface="Arial"/>
                <a:cs typeface="Arial"/>
                <a:sym typeface="Arial"/>
              </a:defRPr>
            </a:lvl5pPr>
            <a:lvl6pPr marL="0" lvl="5" indent="0" algn="l" rtl="0">
              <a:spcBef>
                <a:spcPts val="0"/>
              </a:spcBef>
              <a:buNone/>
              <a:defRPr sz="900">
                <a:solidFill>
                  <a:schemeClr val="accent5"/>
                </a:solidFill>
                <a:latin typeface="Arial"/>
                <a:ea typeface="Arial"/>
                <a:cs typeface="Arial"/>
                <a:sym typeface="Arial"/>
              </a:defRPr>
            </a:lvl6pPr>
            <a:lvl7pPr marL="0" lvl="6" indent="0" algn="l" rtl="0">
              <a:spcBef>
                <a:spcPts val="0"/>
              </a:spcBef>
              <a:buNone/>
              <a:defRPr sz="900">
                <a:solidFill>
                  <a:schemeClr val="accent5"/>
                </a:solidFill>
                <a:latin typeface="Arial"/>
                <a:ea typeface="Arial"/>
                <a:cs typeface="Arial"/>
                <a:sym typeface="Arial"/>
              </a:defRPr>
            </a:lvl7pPr>
            <a:lvl8pPr marL="0" lvl="7" indent="0" algn="l" rtl="0">
              <a:spcBef>
                <a:spcPts val="0"/>
              </a:spcBef>
              <a:buNone/>
              <a:defRPr sz="900">
                <a:solidFill>
                  <a:schemeClr val="accent5"/>
                </a:solidFill>
                <a:latin typeface="Arial"/>
                <a:ea typeface="Arial"/>
                <a:cs typeface="Arial"/>
                <a:sym typeface="Arial"/>
              </a:defRPr>
            </a:lvl8pPr>
            <a:lvl9pPr marL="0" lvl="8" indent="0" algn="l" rtl="0">
              <a:spcBef>
                <a:spcPts val="0"/>
              </a:spcBef>
              <a:buNone/>
              <a:defRPr sz="900">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574" name="Google Shape;574;p96"/>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accent5"/>
                </a:solidFill>
                <a:latin typeface="Arial"/>
                <a:ea typeface="Arial"/>
                <a:cs typeface="Arial"/>
                <a:sym typeface="Arial"/>
              </a:rPr>
              <a:t>PROPRIETARY &amp; CONFIDENTIAL</a:t>
            </a:r>
            <a:endParaRPr sz="1100"/>
          </a:p>
        </p:txBody>
      </p:sp>
      <p:pic>
        <p:nvPicPr>
          <p:cNvPr id="575" name="Google Shape;575;p96"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2_Content/Image Orange">
  <p:cSld name="2_Content/Image Orange">
    <p:bg>
      <p:bgPr>
        <a:solidFill>
          <a:schemeClr val="accent6"/>
        </a:solidFill>
        <a:effectLst/>
      </p:bgPr>
    </p:bg>
    <p:spTree>
      <p:nvGrpSpPr>
        <p:cNvPr id="1" name="Shape 576"/>
        <p:cNvGrpSpPr/>
        <p:nvPr/>
      </p:nvGrpSpPr>
      <p:grpSpPr>
        <a:xfrm>
          <a:off x="0" y="0"/>
          <a:ext cx="0" cy="0"/>
          <a:chOff x="0" y="0"/>
          <a:chExt cx="0" cy="0"/>
        </a:xfrm>
      </p:grpSpPr>
      <p:sp>
        <p:nvSpPr>
          <p:cNvPr id="577" name="Google Shape;577;p97"/>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78" name="Google Shape;578;p97"/>
          <p:cNvSpPr>
            <a:spLocks noGrp="1"/>
          </p:cNvSpPr>
          <p:nvPr>
            <p:ph type="pic" idx="2"/>
          </p:nvPr>
        </p:nvSpPr>
        <p:spPr>
          <a:xfrm>
            <a:off x="4572000" y="1"/>
            <a:ext cx="4572000" cy="5143500"/>
          </a:xfrm>
          <a:prstGeom prst="rect">
            <a:avLst/>
          </a:prstGeom>
          <a:solidFill>
            <a:schemeClr val="lt1"/>
          </a:solidFill>
          <a:ln>
            <a:noFill/>
          </a:ln>
        </p:spPr>
      </p:sp>
      <p:sp>
        <p:nvSpPr>
          <p:cNvPr id="579" name="Google Shape;579;p97"/>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580" name="Google Shape;580;p97"/>
          <p:cNvSpPr txBox="1">
            <a:spLocks noGrp="1"/>
          </p:cNvSpPr>
          <p:nvPr>
            <p:ph type="body" idx="1"/>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581" name="Google Shape;581;p97"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2_Image/Content Orange">
  <p:cSld name="2_Image/Content Orange">
    <p:bg>
      <p:bgPr>
        <a:solidFill>
          <a:schemeClr val="accent6"/>
        </a:solidFill>
        <a:effectLst/>
      </p:bgPr>
    </p:bg>
    <p:spTree>
      <p:nvGrpSpPr>
        <p:cNvPr id="1" name="Shape 582"/>
        <p:cNvGrpSpPr/>
        <p:nvPr/>
      </p:nvGrpSpPr>
      <p:grpSpPr>
        <a:xfrm>
          <a:off x="0" y="0"/>
          <a:ext cx="0" cy="0"/>
          <a:chOff x="0" y="0"/>
          <a:chExt cx="0" cy="0"/>
        </a:xfrm>
      </p:grpSpPr>
      <p:sp>
        <p:nvSpPr>
          <p:cNvPr id="583" name="Google Shape;583;p98"/>
          <p:cNvSpPr txBox="1">
            <a:spLocks noGrp="1"/>
          </p:cNvSpPr>
          <p:nvPr>
            <p:ph type="title"/>
          </p:nvPr>
        </p:nvSpPr>
        <p:spPr>
          <a:xfrm>
            <a:off x="5097066"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84" name="Google Shape;584;p98"/>
          <p:cNvSpPr>
            <a:spLocks noGrp="1"/>
          </p:cNvSpPr>
          <p:nvPr>
            <p:ph type="pic" idx="2"/>
          </p:nvPr>
        </p:nvSpPr>
        <p:spPr>
          <a:xfrm>
            <a:off x="0" y="1"/>
            <a:ext cx="4572000" cy="5143500"/>
          </a:xfrm>
          <a:prstGeom prst="rect">
            <a:avLst/>
          </a:prstGeom>
          <a:solidFill>
            <a:schemeClr val="lt1"/>
          </a:solidFill>
          <a:ln>
            <a:noFill/>
          </a:ln>
        </p:spPr>
      </p:sp>
      <p:sp>
        <p:nvSpPr>
          <p:cNvPr id="585" name="Google Shape;585;p98"/>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586" name="Google Shape;586;p98"/>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587" name="Google Shape;587;p98"/>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588" name="Google Shape;588;p98"/>
          <p:cNvSpPr txBox="1">
            <a:spLocks noGrp="1"/>
          </p:cNvSpPr>
          <p:nvPr>
            <p:ph type="body" idx="1"/>
          </p:nvPr>
        </p:nvSpPr>
        <p:spPr>
          <a:xfrm>
            <a:off x="5097065"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2_Text/Text Orange">
  <p:cSld name="2_Text/Text Orange">
    <p:bg>
      <p:bgPr>
        <a:solidFill>
          <a:schemeClr val="accent6"/>
        </a:solidFill>
        <a:effectLst/>
      </p:bgPr>
    </p:bg>
    <p:spTree>
      <p:nvGrpSpPr>
        <p:cNvPr id="1" name="Shape 589"/>
        <p:cNvGrpSpPr/>
        <p:nvPr/>
      </p:nvGrpSpPr>
      <p:grpSpPr>
        <a:xfrm>
          <a:off x="0" y="0"/>
          <a:ext cx="0" cy="0"/>
          <a:chOff x="0" y="0"/>
          <a:chExt cx="0" cy="0"/>
        </a:xfrm>
      </p:grpSpPr>
      <p:sp>
        <p:nvSpPr>
          <p:cNvPr id="590" name="Google Shape;590;p99"/>
          <p:cNvSpPr/>
          <p:nvPr/>
        </p:nvSpPr>
        <p:spPr>
          <a:xfrm>
            <a:off x="4572001" y="0"/>
            <a:ext cx="4572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591" name="Google Shape;591;p99"/>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92" name="Google Shape;592;p99"/>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593" name="Google Shape;593;p99"/>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sp>
        <p:nvSpPr>
          <p:cNvPr id="594" name="Google Shape;594;p99"/>
          <p:cNvSpPr txBox="1">
            <a:spLocks noGrp="1"/>
          </p:cNvSpPr>
          <p:nvPr>
            <p:ph type="body" idx="1"/>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595" name="Google Shape;595;p99"/>
          <p:cNvSpPr txBox="1">
            <a:spLocks noGrp="1"/>
          </p:cNvSpPr>
          <p:nvPr>
            <p:ph type="body" idx="2"/>
          </p:nvPr>
        </p:nvSpPr>
        <p:spPr>
          <a:xfrm>
            <a:off x="5122070" y="854869"/>
            <a:ext cx="3471900" cy="3546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596" name="Google Shape;596;p99"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2_Content/Image Orange ALT">
  <p:cSld name="2_Content/Image Orange ALT">
    <p:spTree>
      <p:nvGrpSpPr>
        <p:cNvPr id="1" name="Shape 597"/>
        <p:cNvGrpSpPr/>
        <p:nvPr/>
      </p:nvGrpSpPr>
      <p:grpSpPr>
        <a:xfrm>
          <a:off x="0" y="0"/>
          <a:ext cx="0" cy="0"/>
          <a:chOff x="0" y="0"/>
          <a:chExt cx="0" cy="0"/>
        </a:xfrm>
      </p:grpSpPr>
      <p:sp>
        <p:nvSpPr>
          <p:cNvPr id="598" name="Google Shape;598;p100"/>
          <p:cNvSpPr>
            <a:spLocks noGrp="1"/>
          </p:cNvSpPr>
          <p:nvPr>
            <p:ph type="pic" idx="2"/>
          </p:nvPr>
        </p:nvSpPr>
        <p:spPr>
          <a:xfrm>
            <a:off x="3381375" y="1"/>
            <a:ext cx="5762700" cy="5143500"/>
          </a:xfrm>
          <a:prstGeom prst="rect">
            <a:avLst/>
          </a:prstGeom>
          <a:solidFill>
            <a:schemeClr val="lt1"/>
          </a:solidFill>
          <a:ln>
            <a:noFill/>
          </a:ln>
        </p:spPr>
      </p:sp>
      <p:sp>
        <p:nvSpPr>
          <p:cNvPr id="599" name="Google Shape;599;p100"/>
          <p:cNvSpPr/>
          <p:nvPr/>
        </p:nvSpPr>
        <p:spPr>
          <a:xfrm>
            <a:off x="0" y="-1"/>
            <a:ext cx="3381300" cy="5143500"/>
          </a:xfrm>
          <a:prstGeom prst="rect">
            <a:avLst/>
          </a:prstGeom>
          <a:solidFill>
            <a:schemeClr val="accent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Open Sans"/>
              <a:ea typeface="Open Sans"/>
              <a:cs typeface="Open Sans"/>
              <a:sym typeface="Open Sans"/>
            </a:endParaRPr>
          </a:p>
        </p:txBody>
      </p:sp>
      <p:sp>
        <p:nvSpPr>
          <p:cNvPr id="600" name="Google Shape;600;p100"/>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601" name="Google Shape;601;p100"/>
          <p:cNvSpPr txBox="1">
            <a:spLocks noGrp="1"/>
          </p:cNvSpPr>
          <p:nvPr>
            <p:ph type="title"/>
          </p:nvPr>
        </p:nvSpPr>
        <p:spPr>
          <a:xfrm>
            <a:off x="629841" y="704850"/>
            <a:ext cx="2218200" cy="9525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1700"/>
              <a:buFont typeface="Roboto"/>
              <a:buNone/>
              <a:defRPr sz="17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02" name="Google Shape;602;p100"/>
          <p:cNvSpPr txBox="1">
            <a:spLocks noGrp="1"/>
          </p:cNvSpPr>
          <p:nvPr>
            <p:ph type="body" idx="1"/>
          </p:nvPr>
        </p:nvSpPr>
        <p:spPr>
          <a:xfrm>
            <a:off x="629840" y="1827609"/>
            <a:ext cx="2218200" cy="2610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603" name="Google Shape;603;p100"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2_Image/Quote Orange">
  <p:cSld name="2_Image/Quote Orange">
    <p:bg>
      <p:bgPr>
        <a:solidFill>
          <a:schemeClr val="accent6"/>
        </a:solidFill>
        <a:effectLst/>
      </p:bgPr>
    </p:bg>
    <p:spTree>
      <p:nvGrpSpPr>
        <p:cNvPr id="1" name="Shape 604"/>
        <p:cNvGrpSpPr/>
        <p:nvPr/>
      </p:nvGrpSpPr>
      <p:grpSpPr>
        <a:xfrm>
          <a:off x="0" y="0"/>
          <a:ext cx="0" cy="0"/>
          <a:chOff x="0" y="0"/>
          <a:chExt cx="0" cy="0"/>
        </a:xfrm>
      </p:grpSpPr>
      <p:sp>
        <p:nvSpPr>
          <p:cNvPr id="605" name="Google Shape;605;p101"/>
          <p:cNvSpPr txBox="1">
            <a:spLocks noGrp="1"/>
          </p:cNvSpPr>
          <p:nvPr>
            <p:ph type="title"/>
          </p:nvPr>
        </p:nvSpPr>
        <p:spPr>
          <a:xfrm>
            <a:off x="5097066"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lt1"/>
              </a:buClr>
              <a:buSzPts val="2300"/>
              <a:buFont typeface="Open Sans"/>
              <a:buNone/>
              <a:defRPr sz="23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06" name="Google Shape;606;p101"/>
          <p:cNvSpPr>
            <a:spLocks noGrp="1"/>
          </p:cNvSpPr>
          <p:nvPr>
            <p:ph type="pic" idx="2"/>
          </p:nvPr>
        </p:nvSpPr>
        <p:spPr>
          <a:xfrm>
            <a:off x="0" y="1"/>
            <a:ext cx="4572000" cy="5143500"/>
          </a:xfrm>
          <a:prstGeom prst="rect">
            <a:avLst/>
          </a:prstGeom>
          <a:solidFill>
            <a:schemeClr val="lt1"/>
          </a:solidFill>
          <a:ln>
            <a:noFill/>
          </a:ln>
        </p:spPr>
      </p:sp>
      <p:sp>
        <p:nvSpPr>
          <p:cNvPr id="607" name="Google Shape;607;p101"/>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608" name="Google Shape;608;p101"/>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609" name="Google Shape;609;p101"/>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2_Quote/Image Orange">
  <p:cSld name="2_Quote/Image Orange">
    <p:bg>
      <p:bgPr>
        <a:solidFill>
          <a:schemeClr val="accent6"/>
        </a:solidFill>
        <a:effectLst/>
      </p:bgPr>
    </p:bg>
    <p:spTree>
      <p:nvGrpSpPr>
        <p:cNvPr id="1" name="Shape 610"/>
        <p:cNvGrpSpPr/>
        <p:nvPr/>
      </p:nvGrpSpPr>
      <p:grpSpPr>
        <a:xfrm>
          <a:off x="0" y="0"/>
          <a:ext cx="0" cy="0"/>
          <a:chOff x="0" y="0"/>
          <a:chExt cx="0" cy="0"/>
        </a:xfrm>
      </p:grpSpPr>
      <p:sp>
        <p:nvSpPr>
          <p:cNvPr id="611" name="Google Shape;611;p102"/>
          <p:cNvSpPr>
            <a:spLocks noGrp="1"/>
          </p:cNvSpPr>
          <p:nvPr>
            <p:ph type="pic" idx="2"/>
          </p:nvPr>
        </p:nvSpPr>
        <p:spPr>
          <a:xfrm>
            <a:off x="4572000" y="1"/>
            <a:ext cx="4572000" cy="5143500"/>
          </a:xfrm>
          <a:prstGeom prst="rect">
            <a:avLst/>
          </a:prstGeom>
          <a:solidFill>
            <a:schemeClr val="lt1"/>
          </a:solidFill>
          <a:ln>
            <a:noFill/>
          </a:ln>
        </p:spPr>
      </p:sp>
      <p:sp>
        <p:nvSpPr>
          <p:cNvPr id="612" name="Google Shape;612;p102"/>
          <p:cNvSpPr txBox="1">
            <a:spLocks noGrp="1"/>
          </p:cNvSpPr>
          <p:nvPr>
            <p:ph type="title"/>
          </p:nvPr>
        </p:nvSpPr>
        <p:spPr>
          <a:xfrm>
            <a:off x="629841"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lt1"/>
              </a:buClr>
              <a:buSzPts val="2300"/>
              <a:buFont typeface="Open Sans"/>
              <a:buNone/>
              <a:defRPr sz="23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13" name="Google Shape;613;p102"/>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accent5"/>
                </a:solidFill>
                <a:latin typeface="Arial"/>
                <a:ea typeface="Arial"/>
                <a:cs typeface="Arial"/>
                <a:sym typeface="Arial"/>
              </a:defRPr>
            </a:lvl1pPr>
            <a:lvl2pPr marL="0" lvl="1" indent="0" algn="l" rtl="0">
              <a:spcBef>
                <a:spcPts val="0"/>
              </a:spcBef>
              <a:buNone/>
              <a:defRPr sz="900">
                <a:solidFill>
                  <a:schemeClr val="accent5"/>
                </a:solidFill>
                <a:latin typeface="Arial"/>
                <a:ea typeface="Arial"/>
                <a:cs typeface="Arial"/>
                <a:sym typeface="Arial"/>
              </a:defRPr>
            </a:lvl2pPr>
            <a:lvl3pPr marL="0" lvl="2" indent="0" algn="l" rtl="0">
              <a:spcBef>
                <a:spcPts val="0"/>
              </a:spcBef>
              <a:buNone/>
              <a:defRPr sz="900">
                <a:solidFill>
                  <a:schemeClr val="accent5"/>
                </a:solidFill>
                <a:latin typeface="Arial"/>
                <a:ea typeface="Arial"/>
                <a:cs typeface="Arial"/>
                <a:sym typeface="Arial"/>
              </a:defRPr>
            </a:lvl3pPr>
            <a:lvl4pPr marL="0" lvl="3" indent="0" algn="l" rtl="0">
              <a:spcBef>
                <a:spcPts val="0"/>
              </a:spcBef>
              <a:buNone/>
              <a:defRPr sz="900">
                <a:solidFill>
                  <a:schemeClr val="accent5"/>
                </a:solidFill>
                <a:latin typeface="Arial"/>
                <a:ea typeface="Arial"/>
                <a:cs typeface="Arial"/>
                <a:sym typeface="Arial"/>
              </a:defRPr>
            </a:lvl4pPr>
            <a:lvl5pPr marL="0" lvl="4" indent="0" algn="l" rtl="0">
              <a:spcBef>
                <a:spcPts val="0"/>
              </a:spcBef>
              <a:buNone/>
              <a:defRPr sz="900">
                <a:solidFill>
                  <a:schemeClr val="accent5"/>
                </a:solidFill>
                <a:latin typeface="Arial"/>
                <a:ea typeface="Arial"/>
                <a:cs typeface="Arial"/>
                <a:sym typeface="Arial"/>
              </a:defRPr>
            </a:lvl5pPr>
            <a:lvl6pPr marL="0" lvl="5" indent="0" algn="l" rtl="0">
              <a:spcBef>
                <a:spcPts val="0"/>
              </a:spcBef>
              <a:buNone/>
              <a:defRPr sz="900">
                <a:solidFill>
                  <a:schemeClr val="accent5"/>
                </a:solidFill>
                <a:latin typeface="Arial"/>
                <a:ea typeface="Arial"/>
                <a:cs typeface="Arial"/>
                <a:sym typeface="Arial"/>
              </a:defRPr>
            </a:lvl6pPr>
            <a:lvl7pPr marL="0" lvl="6" indent="0" algn="l" rtl="0">
              <a:spcBef>
                <a:spcPts val="0"/>
              </a:spcBef>
              <a:buNone/>
              <a:defRPr sz="900">
                <a:solidFill>
                  <a:schemeClr val="accent5"/>
                </a:solidFill>
                <a:latin typeface="Arial"/>
                <a:ea typeface="Arial"/>
                <a:cs typeface="Arial"/>
                <a:sym typeface="Arial"/>
              </a:defRPr>
            </a:lvl7pPr>
            <a:lvl8pPr marL="0" lvl="7" indent="0" algn="l" rtl="0">
              <a:spcBef>
                <a:spcPts val="0"/>
              </a:spcBef>
              <a:buNone/>
              <a:defRPr sz="900">
                <a:solidFill>
                  <a:schemeClr val="accent5"/>
                </a:solidFill>
                <a:latin typeface="Arial"/>
                <a:ea typeface="Arial"/>
                <a:cs typeface="Arial"/>
                <a:sym typeface="Arial"/>
              </a:defRPr>
            </a:lvl8pPr>
            <a:lvl9pPr marL="0" lvl="8" indent="0" algn="l" rtl="0">
              <a:spcBef>
                <a:spcPts val="0"/>
              </a:spcBef>
              <a:buNone/>
              <a:defRPr sz="900">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614" name="Google Shape;614;p102"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7_Quote/Image Lt Grey">
  <p:cSld name="7_Quote/Image Lt Grey">
    <p:spTree>
      <p:nvGrpSpPr>
        <p:cNvPr id="1" name="Shape 615"/>
        <p:cNvGrpSpPr/>
        <p:nvPr/>
      </p:nvGrpSpPr>
      <p:grpSpPr>
        <a:xfrm>
          <a:off x="0" y="0"/>
          <a:ext cx="0" cy="0"/>
          <a:chOff x="0" y="0"/>
          <a:chExt cx="0" cy="0"/>
        </a:xfrm>
      </p:grpSpPr>
      <p:sp>
        <p:nvSpPr>
          <p:cNvPr id="616" name="Google Shape;616;p103"/>
          <p:cNvSpPr>
            <a:spLocks noGrp="1"/>
          </p:cNvSpPr>
          <p:nvPr>
            <p:ph type="pic" idx="2"/>
          </p:nvPr>
        </p:nvSpPr>
        <p:spPr>
          <a:xfrm>
            <a:off x="4572000" y="1"/>
            <a:ext cx="4572000" cy="5143500"/>
          </a:xfrm>
          <a:prstGeom prst="rect">
            <a:avLst/>
          </a:prstGeom>
          <a:solidFill>
            <a:schemeClr val="lt1"/>
          </a:solidFill>
          <a:ln>
            <a:noFill/>
          </a:ln>
        </p:spPr>
      </p:sp>
      <p:sp>
        <p:nvSpPr>
          <p:cNvPr id="617" name="Google Shape;617;p103"/>
          <p:cNvSpPr txBox="1">
            <a:spLocks noGrp="1"/>
          </p:cNvSpPr>
          <p:nvPr>
            <p:ph type="title"/>
          </p:nvPr>
        </p:nvSpPr>
        <p:spPr>
          <a:xfrm>
            <a:off x="629841"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accent6"/>
              </a:buClr>
              <a:buSzPts val="2300"/>
              <a:buFont typeface="Open Sans"/>
              <a:buNone/>
              <a:defRPr sz="2300" b="0" i="0" u="none" strike="noStrike" cap="none">
                <a:solidFill>
                  <a:schemeClr val="accent6"/>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18" name="Google Shape;618;p103"/>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accent5"/>
                </a:solidFill>
                <a:latin typeface="Arial"/>
                <a:ea typeface="Arial"/>
                <a:cs typeface="Arial"/>
                <a:sym typeface="Arial"/>
              </a:defRPr>
            </a:lvl1pPr>
            <a:lvl2pPr marL="0" lvl="1" indent="0" algn="l" rtl="0">
              <a:spcBef>
                <a:spcPts val="0"/>
              </a:spcBef>
              <a:buNone/>
              <a:defRPr sz="900">
                <a:solidFill>
                  <a:schemeClr val="accent5"/>
                </a:solidFill>
                <a:latin typeface="Arial"/>
                <a:ea typeface="Arial"/>
                <a:cs typeface="Arial"/>
                <a:sym typeface="Arial"/>
              </a:defRPr>
            </a:lvl2pPr>
            <a:lvl3pPr marL="0" lvl="2" indent="0" algn="l" rtl="0">
              <a:spcBef>
                <a:spcPts val="0"/>
              </a:spcBef>
              <a:buNone/>
              <a:defRPr sz="900">
                <a:solidFill>
                  <a:schemeClr val="accent5"/>
                </a:solidFill>
                <a:latin typeface="Arial"/>
                <a:ea typeface="Arial"/>
                <a:cs typeface="Arial"/>
                <a:sym typeface="Arial"/>
              </a:defRPr>
            </a:lvl3pPr>
            <a:lvl4pPr marL="0" lvl="3" indent="0" algn="l" rtl="0">
              <a:spcBef>
                <a:spcPts val="0"/>
              </a:spcBef>
              <a:buNone/>
              <a:defRPr sz="900">
                <a:solidFill>
                  <a:schemeClr val="accent5"/>
                </a:solidFill>
                <a:latin typeface="Arial"/>
                <a:ea typeface="Arial"/>
                <a:cs typeface="Arial"/>
                <a:sym typeface="Arial"/>
              </a:defRPr>
            </a:lvl4pPr>
            <a:lvl5pPr marL="0" lvl="4" indent="0" algn="l" rtl="0">
              <a:spcBef>
                <a:spcPts val="0"/>
              </a:spcBef>
              <a:buNone/>
              <a:defRPr sz="900">
                <a:solidFill>
                  <a:schemeClr val="accent5"/>
                </a:solidFill>
                <a:latin typeface="Arial"/>
                <a:ea typeface="Arial"/>
                <a:cs typeface="Arial"/>
                <a:sym typeface="Arial"/>
              </a:defRPr>
            </a:lvl5pPr>
            <a:lvl6pPr marL="0" lvl="5" indent="0" algn="l" rtl="0">
              <a:spcBef>
                <a:spcPts val="0"/>
              </a:spcBef>
              <a:buNone/>
              <a:defRPr sz="900">
                <a:solidFill>
                  <a:schemeClr val="accent5"/>
                </a:solidFill>
                <a:latin typeface="Arial"/>
                <a:ea typeface="Arial"/>
                <a:cs typeface="Arial"/>
                <a:sym typeface="Arial"/>
              </a:defRPr>
            </a:lvl6pPr>
            <a:lvl7pPr marL="0" lvl="6" indent="0" algn="l" rtl="0">
              <a:spcBef>
                <a:spcPts val="0"/>
              </a:spcBef>
              <a:buNone/>
              <a:defRPr sz="900">
                <a:solidFill>
                  <a:schemeClr val="accent5"/>
                </a:solidFill>
                <a:latin typeface="Arial"/>
                <a:ea typeface="Arial"/>
                <a:cs typeface="Arial"/>
                <a:sym typeface="Arial"/>
              </a:defRPr>
            </a:lvl7pPr>
            <a:lvl8pPr marL="0" lvl="7" indent="0" algn="l" rtl="0">
              <a:spcBef>
                <a:spcPts val="0"/>
              </a:spcBef>
              <a:buNone/>
              <a:defRPr sz="900">
                <a:solidFill>
                  <a:schemeClr val="accent5"/>
                </a:solidFill>
                <a:latin typeface="Arial"/>
                <a:ea typeface="Arial"/>
                <a:cs typeface="Arial"/>
                <a:sym typeface="Arial"/>
              </a:defRPr>
            </a:lvl8pPr>
            <a:lvl9pPr marL="0" lvl="8" indent="0" algn="l" rtl="0">
              <a:spcBef>
                <a:spcPts val="0"/>
              </a:spcBef>
              <a:buNone/>
              <a:defRPr sz="900">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619" name="Google Shape;619;p103"/>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accent5"/>
                </a:solidFill>
                <a:latin typeface="Arial"/>
                <a:ea typeface="Arial"/>
                <a:cs typeface="Arial"/>
                <a:sym typeface="Arial"/>
              </a:rPr>
              <a:t>PROPRIETARY &amp; CONFIDENTIAL</a:t>
            </a:r>
            <a:endParaRPr sz="1100"/>
          </a:p>
        </p:txBody>
      </p:sp>
      <p:pic>
        <p:nvPicPr>
          <p:cNvPr id="620" name="Google Shape;620;p103"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3_Content/Image Orange">
  <p:cSld name="3_Content/Image Orange">
    <p:bg>
      <p:bgPr>
        <a:gradFill>
          <a:gsLst>
            <a:gs pos="0">
              <a:schemeClr val="accent2"/>
            </a:gs>
            <a:gs pos="7000">
              <a:schemeClr val="accent2"/>
            </a:gs>
            <a:gs pos="23000">
              <a:srgbClr val="094D81"/>
            </a:gs>
            <a:gs pos="38000">
              <a:schemeClr val="accent1"/>
            </a:gs>
            <a:gs pos="100000">
              <a:schemeClr val="accent1"/>
            </a:gs>
          </a:gsLst>
          <a:lin ang="1200117" scaled="0"/>
        </a:gradFill>
        <a:effectLst/>
      </p:bgPr>
    </p:bg>
    <p:spTree>
      <p:nvGrpSpPr>
        <p:cNvPr id="1" name="Shape 621"/>
        <p:cNvGrpSpPr/>
        <p:nvPr/>
      </p:nvGrpSpPr>
      <p:grpSpPr>
        <a:xfrm>
          <a:off x="0" y="0"/>
          <a:ext cx="0" cy="0"/>
          <a:chOff x="0" y="0"/>
          <a:chExt cx="0" cy="0"/>
        </a:xfrm>
      </p:grpSpPr>
      <p:sp>
        <p:nvSpPr>
          <p:cNvPr id="622" name="Google Shape;622;p104"/>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23" name="Google Shape;623;p104"/>
          <p:cNvSpPr>
            <a:spLocks noGrp="1"/>
          </p:cNvSpPr>
          <p:nvPr>
            <p:ph type="pic" idx="2"/>
          </p:nvPr>
        </p:nvSpPr>
        <p:spPr>
          <a:xfrm>
            <a:off x="4572000" y="1"/>
            <a:ext cx="4572000" cy="5143500"/>
          </a:xfrm>
          <a:prstGeom prst="rect">
            <a:avLst/>
          </a:prstGeom>
          <a:solidFill>
            <a:schemeClr val="lt1"/>
          </a:solidFill>
          <a:ln>
            <a:noFill/>
          </a:ln>
        </p:spPr>
      </p:sp>
      <p:sp>
        <p:nvSpPr>
          <p:cNvPr id="624" name="Google Shape;624;p104"/>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625" name="Google Shape;625;p104"/>
          <p:cNvSpPr txBox="1">
            <a:spLocks noGrp="1"/>
          </p:cNvSpPr>
          <p:nvPr>
            <p:ph type="body" idx="1"/>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626" name="Google Shape;626;p104"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3_Image/Content Orange">
  <p:cSld name="3_Image/Content Orange">
    <p:bg>
      <p:bgPr>
        <a:gradFill>
          <a:gsLst>
            <a:gs pos="0">
              <a:schemeClr val="accent2"/>
            </a:gs>
            <a:gs pos="46000">
              <a:schemeClr val="accent2"/>
            </a:gs>
            <a:gs pos="63000">
              <a:srgbClr val="094D81"/>
            </a:gs>
            <a:gs pos="88000">
              <a:schemeClr val="accent1"/>
            </a:gs>
            <a:gs pos="100000">
              <a:schemeClr val="accent1"/>
            </a:gs>
          </a:gsLst>
          <a:lin ang="599887" scaled="0"/>
        </a:gradFill>
        <a:effectLst/>
      </p:bgPr>
    </p:bg>
    <p:spTree>
      <p:nvGrpSpPr>
        <p:cNvPr id="1" name="Shape 627"/>
        <p:cNvGrpSpPr/>
        <p:nvPr/>
      </p:nvGrpSpPr>
      <p:grpSpPr>
        <a:xfrm>
          <a:off x="0" y="0"/>
          <a:ext cx="0" cy="0"/>
          <a:chOff x="0" y="0"/>
          <a:chExt cx="0" cy="0"/>
        </a:xfrm>
      </p:grpSpPr>
      <p:sp>
        <p:nvSpPr>
          <p:cNvPr id="628" name="Google Shape;628;p105"/>
          <p:cNvSpPr txBox="1">
            <a:spLocks noGrp="1"/>
          </p:cNvSpPr>
          <p:nvPr>
            <p:ph type="title"/>
          </p:nvPr>
        </p:nvSpPr>
        <p:spPr>
          <a:xfrm>
            <a:off x="5097066"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29" name="Google Shape;629;p105"/>
          <p:cNvSpPr>
            <a:spLocks noGrp="1"/>
          </p:cNvSpPr>
          <p:nvPr>
            <p:ph type="pic" idx="2"/>
          </p:nvPr>
        </p:nvSpPr>
        <p:spPr>
          <a:xfrm>
            <a:off x="0" y="1"/>
            <a:ext cx="4572000" cy="5143500"/>
          </a:xfrm>
          <a:prstGeom prst="rect">
            <a:avLst/>
          </a:prstGeom>
          <a:solidFill>
            <a:schemeClr val="lt1"/>
          </a:solidFill>
          <a:ln>
            <a:noFill/>
          </a:ln>
        </p:spPr>
      </p:sp>
      <p:sp>
        <p:nvSpPr>
          <p:cNvPr id="630" name="Google Shape;630;p105"/>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631" name="Google Shape;631;p105"/>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632" name="Google Shape;632;p105"/>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633" name="Google Shape;633;p105"/>
          <p:cNvSpPr txBox="1">
            <a:spLocks noGrp="1"/>
          </p:cNvSpPr>
          <p:nvPr>
            <p:ph type="body" idx="1"/>
          </p:nvPr>
        </p:nvSpPr>
        <p:spPr>
          <a:xfrm>
            <a:off x="5097065"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3_Content/Image Orange ALT">
  <p:cSld name="3_Content/Image Orange ALT">
    <p:spTree>
      <p:nvGrpSpPr>
        <p:cNvPr id="1" name="Shape 97"/>
        <p:cNvGrpSpPr/>
        <p:nvPr/>
      </p:nvGrpSpPr>
      <p:grpSpPr>
        <a:xfrm>
          <a:off x="0" y="0"/>
          <a:ext cx="0" cy="0"/>
          <a:chOff x="0" y="0"/>
          <a:chExt cx="0" cy="0"/>
        </a:xfrm>
      </p:grpSpPr>
      <p:sp>
        <p:nvSpPr>
          <p:cNvPr id="98" name="Google Shape;98;p23"/>
          <p:cNvSpPr>
            <a:spLocks noGrp="1"/>
          </p:cNvSpPr>
          <p:nvPr>
            <p:ph type="pic" idx="2"/>
          </p:nvPr>
        </p:nvSpPr>
        <p:spPr>
          <a:xfrm>
            <a:off x="3381375" y="1"/>
            <a:ext cx="5762700" cy="5143500"/>
          </a:xfrm>
          <a:prstGeom prst="rect">
            <a:avLst/>
          </a:prstGeom>
          <a:solidFill>
            <a:schemeClr val="lt1"/>
          </a:solidFill>
          <a:ln>
            <a:noFill/>
          </a:ln>
        </p:spPr>
      </p:sp>
      <p:sp>
        <p:nvSpPr>
          <p:cNvPr id="99" name="Google Shape;99;p23"/>
          <p:cNvSpPr/>
          <p:nvPr/>
        </p:nvSpPr>
        <p:spPr>
          <a:xfrm>
            <a:off x="0" y="-1"/>
            <a:ext cx="3381300" cy="5143500"/>
          </a:xfrm>
          <a:prstGeom prst="rect">
            <a:avLst/>
          </a:prstGeom>
          <a:gradFill>
            <a:gsLst>
              <a:gs pos="0">
                <a:schemeClr val="accent2"/>
              </a:gs>
              <a:gs pos="5000">
                <a:schemeClr val="accent2"/>
              </a:gs>
              <a:gs pos="32000">
                <a:srgbClr val="094D81"/>
              </a:gs>
              <a:gs pos="70000">
                <a:schemeClr val="accent1"/>
              </a:gs>
              <a:gs pos="100000">
                <a:schemeClr val="accent1"/>
              </a:gs>
            </a:gsLst>
            <a:lin ang="1200117"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Open Sans"/>
              <a:ea typeface="Open Sans"/>
              <a:cs typeface="Open Sans"/>
              <a:sym typeface="Open Sans"/>
            </a:endParaRPr>
          </a:p>
        </p:txBody>
      </p:sp>
      <p:sp>
        <p:nvSpPr>
          <p:cNvPr id="100" name="Google Shape;100;p23"/>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b="0" i="0" u="none" strike="noStrike" cap="none">
                <a:solidFill>
                  <a:schemeClr val="lt1"/>
                </a:solidFill>
                <a:latin typeface="Arial"/>
                <a:ea typeface="Arial"/>
                <a:cs typeface="Arial"/>
                <a:sym typeface="Arial"/>
              </a:defRPr>
            </a:lvl1pPr>
            <a:lvl2pPr marL="0" lvl="1" indent="0" algn="l" rtl="0">
              <a:spcBef>
                <a:spcPts val="0"/>
              </a:spcBef>
              <a:buNone/>
              <a:defRPr sz="900" b="0" i="0" u="none" strike="noStrike" cap="none">
                <a:solidFill>
                  <a:schemeClr val="lt1"/>
                </a:solidFill>
                <a:latin typeface="Arial"/>
                <a:ea typeface="Arial"/>
                <a:cs typeface="Arial"/>
                <a:sym typeface="Arial"/>
              </a:defRPr>
            </a:lvl2pPr>
            <a:lvl3pPr marL="0" lvl="2" indent="0" algn="l" rtl="0">
              <a:spcBef>
                <a:spcPts val="0"/>
              </a:spcBef>
              <a:buNone/>
              <a:defRPr sz="900" b="0" i="0" u="none" strike="noStrike" cap="none">
                <a:solidFill>
                  <a:schemeClr val="lt1"/>
                </a:solidFill>
                <a:latin typeface="Arial"/>
                <a:ea typeface="Arial"/>
                <a:cs typeface="Arial"/>
                <a:sym typeface="Arial"/>
              </a:defRPr>
            </a:lvl3pPr>
            <a:lvl4pPr marL="0" lvl="3" indent="0" algn="l" rtl="0">
              <a:spcBef>
                <a:spcPts val="0"/>
              </a:spcBef>
              <a:buNone/>
              <a:defRPr sz="900" b="0" i="0" u="none" strike="noStrike" cap="none">
                <a:solidFill>
                  <a:schemeClr val="lt1"/>
                </a:solidFill>
                <a:latin typeface="Arial"/>
                <a:ea typeface="Arial"/>
                <a:cs typeface="Arial"/>
                <a:sym typeface="Arial"/>
              </a:defRPr>
            </a:lvl4pPr>
            <a:lvl5pPr marL="0" lvl="4" indent="0" algn="l" rtl="0">
              <a:spcBef>
                <a:spcPts val="0"/>
              </a:spcBef>
              <a:buNone/>
              <a:defRPr sz="900" b="0" i="0" u="none" strike="noStrike" cap="none">
                <a:solidFill>
                  <a:schemeClr val="lt1"/>
                </a:solidFill>
                <a:latin typeface="Arial"/>
                <a:ea typeface="Arial"/>
                <a:cs typeface="Arial"/>
                <a:sym typeface="Arial"/>
              </a:defRPr>
            </a:lvl5pPr>
            <a:lvl6pPr marL="0" lvl="5" indent="0" algn="l" rtl="0">
              <a:spcBef>
                <a:spcPts val="0"/>
              </a:spcBef>
              <a:buNone/>
              <a:defRPr sz="900" b="0" i="0" u="none" strike="noStrike" cap="none">
                <a:solidFill>
                  <a:schemeClr val="lt1"/>
                </a:solidFill>
                <a:latin typeface="Arial"/>
                <a:ea typeface="Arial"/>
                <a:cs typeface="Arial"/>
                <a:sym typeface="Arial"/>
              </a:defRPr>
            </a:lvl6pPr>
            <a:lvl7pPr marL="0" lvl="6" indent="0" algn="l" rtl="0">
              <a:spcBef>
                <a:spcPts val="0"/>
              </a:spcBef>
              <a:buNone/>
              <a:defRPr sz="900" b="0" i="0" u="none" strike="noStrike" cap="none">
                <a:solidFill>
                  <a:schemeClr val="lt1"/>
                </a:solidFill>
                <a:latin typeface="Arial"/>
                <a:ea typeface="Arial"/>
                <a:cs typeface="Arial"/>
                <a:sym typeface="Arial"/>
              </a:defRPr>
            </a:lvl7pPr>
            <a:lvl8pPr marL="0" lvl="7" indent="0" algn="l" rtl="0">
              <a:spcBef>
                <a:spcPts val="0"/>
              </a:spcBef>
              <a:buNone/>
              <a:defRPr sz="900" b="0" i="0" u="none" strike="noStrike" cap="none">
                <a:solidFill>
                  <a:schemeClr val="lt1"/>
                </a:solidFill>
                <a:latin typeface="Arial"/>
                <a:ea typeface="Arial"/>
                <a:cs typeface="Arial"/>
                <a:sym typeface="Arial"/>
              </a:defRPr>
            </a:lvl8pPr>
            <a:lvl9pPr marL="0" lvl="8" indent="0" algn="l" rtl="0">
              <a:spcBef>
                <a:spcPts val="0"/>
              </a:spcBef>
              <a:buNone/>
              <a:defRPr sz="900" b="0" i="0" u="none" strike="noStrike" cap="none">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01" name="Google Shape;101;p23"/>
          <p:cNvSpPr txBox="1">
            <a:spLocks noGrp="1"/>
          </p:cNvSpPr>
          <p:nvPr>
            <p:ph type="title"/>
          </p:nvPr>
        </p:nvSpPr>
        <p:spPr>
          <a:xfrm>
            <a:off x="629841" y="704850"/>
            <a:ext cx="2218200" cy="9525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1700"/>
              <a:buFont typeface="Roboto"/>
              <a:buNone/>
              <a:defRPr sz="17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02" name="Google Shape;102;p23"/>
          <p:cNvSpPr txBox="1">
            <a:spLocks noGrp="1"/>
          </p:cNvSpPr>
          <p:nvPr>
            <p:ph type="body" idx="1"/>
          </p:nvPr>
        </p:nvSpPr>
        <p:spPr>
          <a:xfrm>
            <a:off x="629840" y="1827609"/>
            <a:ext cx="2218200" cy="2610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103" name="Google Shape;103;p23"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3_Text/Text Orange">
  <p:cSld name="3_Text/Text Orange">
    <p:bg>
      <p:bgPr>
        <a:gradFill>
          <a:gsLst>
            <a:gs pos="0">
              <a:schemeClr val="accent2"/>
            </a:gs>
            <a:gs pos="2000">
              <a:schemeClr val="accent2"/>
            </a:gs>
            <a:gs pos="22000">
              <a:srgbClr val="094D81"/>
            </a:gs>
            <a:gs pos="44000">
              <a:schemeClr val="accent1"/>
            </a:gs>
            <a:gs pos="100000">
              <a:schemeClr val="accent1"/>
            </a:gs>
          </a:gsLst>
          <a:lin ang="599887" scaled="0"/>
        </a:gradFill>
        <a:effectLst/>
      </p:bgPr>
    </p:bg>
    <p:spTree>
      <p:nvGrpSpPr>
        <p:cNvPr id="1" name="Shape 634"/>
        <p:cNvGrpSpPr/>
        <p:nvPr/>
      </p:nvGrpSpPr>
      <p:grpSpPr>
        <a:xfrm>
          <a:off x="0" y="0"/>
          <a:ext cx="0" cy="0"/>
          <a:chOff x="0" y="0"/>
          <a:chExt cx="0" cy="0"/>
        </a:xfrm>
      </p:grpSpPr>
      <p:sp>
        <p:nvSpPr>
          <p:cNvPr id="635" name="Google Shape;635;p106"/>
          <p:cNvSpPr/>
          <p:nvPr/>
        </p:nvSpPr>
        <p:spPr>
          <a:xfrm>
            <a:off x="4572001" y="0"/>
            <a:ext cx="4572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636" name="Google Shape;636;p106"/>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37" name="Google Shape;637;p106"/>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638" name="Google Shape;638;p106"/>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sp>
        <p:nvSpPr>
          <p:cNvPr id="639" name="Google Shape;639;p106"/>
          <p:cNvSpPr txBox="1">
            <a:spLocks noGrp="1"/>
          </p:cNvSpPr>
          <p:nvPr>
            <p:ph type="body" idx="1"/>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640" name="Google Shape;640;p106"/>
          <p:cNvSpPr txBox="1">
            <a:spLocks noGrp="1"/>
          </p:cNvSpPr>
          <p:nvPr>
            <p:ph type="body" idx="2"/>
          </p:nvPr>
        </p:nvSpPr>
        <p:spPr>
          <a:xfrm>
            <a:off x="5122070" y="854869"/>
            <a:ext cx="3471900" cy="3546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641" name="Google Shape;641;p106"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3_Image/Quote Orange">
  <p:cSld name="3_Image/Quote Orange">
    <p:bg>
      <p:bgPr>
        <a:gradFill>
          <a:gsLst>
            <a:gs pos="0">
              <a:schemeClr val="accent2"/>
            </a:gs>
            <a:gs pos="45000">
              <a:schemeClr val="accent2"/>
            </a:gs>
            <a:gs pos="63000">
              <a:srgbClr val="094D81"/>
            </a:gs>
            <a:gs pos="87000">
              <a:schemeClr val="accent1"/>
            </a:gs>
            <a:gs pos="100000">
              <a:schemeClr val="accent1"/>
            </a:gs>
          </a:gsLst>
          <a:lin ang="599887" scaled="0"/>
        </a:gradFill>
        <a:effectLst/>
      </p:bgPr>
    </p:bg>
    <p:spTree>
      <p:nvGrpSpPr>
        <p:cNvPr id="1" name="Shape 642"/>
        <p:cNvGrpSpPr/>
        <p:nvPr/>
      </p:nvGrpSpPr>
      <p:grpSpPr>
        <a:xfrm>
          <a:off x="0" y="0"/>
          <a:ext cx="0" cy="0"/>
          <a:chOff x="0" y="0"/>
          <a:chExt cx="0" cy="0"/>
        </a:xfrm>
      </p:grpSpPr>
      <p:sp>
        <p:nvSpPr>
          <p:cNvPr id="643" name="Google Shape;643;p107"/>
          <p:cNvSpPr txBox="1">
            <a:spLocks noGrp="1"/>
          </p:cNvSpPr>
          <p:nvPr>
            <p:ph type="title"/>
          </p:nvPr>
        </p:nvSpPr>
        <p:spPr>
          <a:xfrm>
            <a:off x="5097066"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lt1"/>
              </a:buClr>
              <a:buSzPts val="2300"/>
              <a:buFont typeface="Open Sans"/>
              <a:buNone/>
              <a:defRPr sz="23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44" name="Google Shape;644;p107"/>
          <p:cNvSpPr>
            <a:spLocks noGrp="1"/>
          </p:cNvSpPr>
          <p:nvPr>
            <p:ph type="pic" idx="2"/>
          </p:nvPr>
        </p:nvSpPr>
        <p:spPr>
          <a:xfrm>
            <a:off x="0" y="1"/>
            <a:ext cx="4572000" cy="5143500"/>
          </a:xfrm>
          <a:prstGeom prst="rect">
            <a:avLst/>
          </a:prstGeom>
          <a:solidFill>
            <a:schemeClr val="lt1"/>
          </a:solidFill>
          <a:ln>
            <a:noFill/>
          </a:ln>
        </p:spPr>
      </p:sp>
      <p:sp>
        <p:nvSpPr>
          <p:cNvPr id="645" name="Google Shape;645;p107"/>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646" name="Google Shape;646;p107"/>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647" name="Google Shape;647;p107"/>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3_Quote/Image Orange">
  <p:cSld name="3_Quote/Image Orange">
    <p:bg>
      <p:bgPr>
        <a:gradFill>
          <a:gsLst>
            <a:gs pos="0">
              <a:schemeClr val="accent2"/>
            </a:gs>
            <a:gs pos="19000">
              <a:srgbClr val="094D81"/>
            </a:gs>
            <a:gs pos="43000">
              <a:schemeClr val="accent1"/>
            </a:gs>
            <a:gs pos="100000">
              <a:schemeClr val="accent1"/>
            </a:gs>
          </a:gsLst>
          <a:lin ang="599887" scaled="0"/>
        </a:gradFill>
        <a:effectLst/>
      </p:bgPr>
    </p:bg>
    <p:spTree>
      <p:nvGrpSpPr>
        <p:cNvPr id="1" name="Shape 648"/>
        <p:cNvGrpSpPr/>
        <p:nvPr/>
      </p:nvGrpSpPr>
      <p:grpSpPr>
        <a:xfrm>
          <a:off x="0" y="0"/>
          <a:ext cx="0" cy="0"/>
          <a:chOff x="0" y="0"/>
          <a:chExt cx="0" cy="0"/>
        </a:xfrm>
      </p:grpSpPr>
      <p:sp>
        <p:nvSpPr>
          <p:cNvPr id="649" name="Google Shape;649;p108"/>
          <p:cNvSpPr>
            <a:spLocks noGrp="1"/>
          </p:cNvSpPr>
          <p:nvPr>
            <p:ph type="pic" idx="2"/>
          </p:nvPr>
        </p:nvSpPr>
        <p:spPr>
          <a:xfrm>
            <a:off x="4572000" y="1"/>
            <a:ext cx="4572000" cy="5143500"/>
          </a:xfrm>
          <a:prstGeom prst="rect">
            <a:avLst/>
          </a:prstGeom>
          <a:solidFill>
            <a:schemeClr val="lt1"/>
          </a:solidFill>
          <a:ln>
            <a:noFill/>
          </a:ln>
        </p:spPr>
      </p:sp>
      <p:sp>
        <p:nvSpPr>
          <p:cNvPr id="650" name="Google Shape;650;p108"/>
          <p:cNvSpPr txBox="1">
            <a:spLocks noGrp="1"/>
          </p:cNvSpPr>
          <p:nvPr>
            <p:ph type="title"/>
          </p:nvPr>
        </p:nvSpPr>
        <p:spPr>
          <a:xfrm>
            <a:off x="629841"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lt1"/>
              </a:buClr>
              <a:buSzPts val="2300"/>
              <a:buFont typeface="Open Sans"/>
              <a:buNone/>
              <a:defRPr sz="23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51" name="Google Shape;651;p108"/>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accent5"/>
                </a:solidFill>
                <a:latin typeface="Arial"/>
                <a:ea typeface="Arial"/>
                <a:cs typeface="Arial"/>
                <a:sym typeface="Arial"/>
              </a:defRPr>
            </a:lvl1pPr>
            <a:lvl2pPr marL="0" lvl="1" indent="0" algn="l" rtl="0">
              <a:spcBef>
                <a:spcPts val="0"/>
              </a:spcBef>
              <a:buNone/>
              <a:defRPr sz="900">
                <a:solidFill>
                  <a:schemeClr val="accent5"/>
                </a:solidFill>
                <a:latin typeface="Arial"/>
                <a:ea typeface="Arial"/>
                <a:cs typeface="Arial"/>
                <a:sym typeface="Arial"/>
              </a:defRPr>
            </a:lvl2pPr>
            <a:lvl3pPr marL="0" lvl="2" indent="0" algn="l" rtl="0">
              <a:spcBef>
                <a:spcPts val="0"/>
              </a:spcBef>
              <a:buNone/>
              <a:defRPr sz="900">
                <a:solidFill>
                  <a:schemeClr val="accent5"/>
                </a:solidFill>
                <a:latin typeface="Arial"/>
                <a:ea typeface="Arial"/>
                <a:cs typeface="Arial"/>
                <a:sym typeface="Arial"/>
              </a:defRPr>
            </a:lvl3pPr>
            <a:lvl4pPr marL="0" lvl="3" indent="0" algn="l" rtl="0">
              <a:spcBef>
                <a:spcPts val="0"/>
              </a:spcBef>
              <a:buNone/>
              <a:defRPr sz="900">
                <a:solidFill>
                  <a:schemeClr val="accent5"/>
                </a:solidFill>
                <a:latin typeface="Arial"/>
                <a:ea typeface="Arial"/>
                <a:cs typeface="Arial"/>
                <a:sym typeface="Arial"/>
              </a:defRPr>
            </a:lvl4pPr>
            <a:lvl5pPr marL="0" lvl="4" indent="0" algn="l" rtl="0">
              <a:spcBef>
                <a:spcPts val="0"/>
              </a:spcBef>
              <a:buNone/>
              <a:defRPr sz="900">
                <a:solidFill>
                  <a:schemeClr val="accent5"/>
                </a:solidFill>
                <a:latin typeface="Arial"/>
                <a:ea typeface="Arial"/>
                <a:cs typeface="Arial"/>
                <a:sym typeface="Arial"/>
              </a:defRPr>
            </a:lvl5pPr>
            <a:lvl6pPr marL="0" lvl="5" indent="0" algn="l" rtl="0">
              <a:spcBef>
                <a:spcPts val="0"/>
              </a:spcBef>
              <a:buNone/>
              <a:defRPr sz="900">
                <a:solidFill>
                  <a:schemeClr val="accent5"/>
                </a:solidFill>
                <a:latin typeface="Arial"/>
                <a:ea typeface="Arial"/>
                <a:cs typeface="Arial"/>
                <a:sym typeface="Arial"/>
              </a:defRPr>
            </a:lvl6pPr>
            <a:lvl7pPr marL="0" lvl="6" indent="0" algn="l" rtl="0">
              <a:spcBef>
                <a:spcPts val="0"/>
              </a:spcBef>
              <a:buNone/>
              <a:defRPr sz="900">
                <a:solidFill>
                  <a:schemeClr val="accent5"/>
                </a:solidFill>
                <a:latin typeface="Arial"/>
                <a:ea typeface="Arial"/>
                <a:cs typeface="Arial"/>
                <a:sym typeface="Arial"/>
              </a:defRPr>
            </a:lvl7pPr>
            <a:lvl8pPr marL="0" lvl="7" indent="0" algn="l" rtl="0">
              <a:spcBef>
                <a:spcPts val="0"/>
              </a:spcBef>
              <a:buNone/>
              <a:defRPr sz="900">
                <a:solidFill>
                  <a:schemeClr val="accent5"/>
                </a:solidFill>
                <a:latin typeface="Arial"/>
                <a:ea typeface="Arial"/>
                <a:cs typeface="Arial"/>
                <a:sym typeface="Arial"/>
              </a:defRPr>
            </a:lvl8pPr>
            <a:lvl9pPr marL="0" lvl="8" indent="0" algn="l" rtl="0">
              <a:spcBef>
                <a:spcPts val="0"/>
              </a:spcBef>
              <a:buNone/>
              <a:defRPr sz="900">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652" name="Google Shape;652;p108"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4_Content/Image Orange">
  <p:cSld name="4_Content/Image Orange">
    <p:bg>
      <p:bgPr>
        <a:gradFill>
          <a:gsLst>
            <a:gs pos="0">
              <a:schemeClr val="accent2"/>
            </a:gs>
            <a:gs pos="1000">
              <a:schemeClr val="accent2"/>
            </a:gs>
            <a:gs pos="16000">
              <a:srgbClr val="424E9A"/>
            </a:gs>
            <a:gs pos="46000">
              <a:schemeClr val="accent6"/>
            </a:gs>
            <a:gs pos="100000">
              <a:schemeClr val="accent6"/>
            </a:gs>
          </a:gsLst>
          <a:lin ang="599887" scaled="0"/>
        </a:gradFill>
        <a:effectLst/>
      </p:bgPr>
    </p:bg>
    <p:spTree>
      <p:nvGrpSpPr>
        <p:cNvPr id="1" name="Shape 653"/>
        <p:cNvGrpSpPr/>
        <p:nvPr/>
      </p:nvGrpSpPr>
      <p:grpSpPr>
        <a:xfrm>
          <a:off x="0" y="0"/>
          <a:ext cx="0" cy="0"/>
          <a:chOff x="0" y="0"/>
          <a:chExt cx="0" cy="0"/>
        </a:xfrm>
      </p:grpSpPr>
      <p:sp>
        <p:nvSpPr>
          <p:cNvPr id="654" name="Google Shape;654;p109"/>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55" name="Google Shape;655;p109"/>
          <p:cNvSpPr>
            <a:spLocks noGrp="1"/>
          </p:cNvSpPr>
          <p:nvPr>
            <p:ph type="pic" idx="2"/>
          </p:nvPr>
        </p:nvSpPr>
        <p:spPr>
          <a:xfrm>
            <a:off x="4572000" y="1"/>
            <a:ext cx="4572000" cy="5143500"/>
          </a:xfrm>
          <a:prstGeom prst="rect">
            <a:avLst/>
          </a:prstGeom>
          <a:solidFill>
            <a:schemeClr val="lt1"/>
          </a:solidFill>
          <a:ln>
            <a:noFill/>
          </a:ln>
        </p:spPr>
      </p:sp>
      <p:sp>
        <p:nvSpPr>
          <p:cNvPr id="656" name="Google Shape;656;p109"/>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657" name="Google Shape;657;p109"/>
          <p:cNvSpPr txBox="1">
            <a:spLocks noGrp="1"/>
          </p:cNvSpPr>
          <p:nvPr>
            <p:ph type="body" idx="1"/>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658" name="Google Shape;658;p109"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4_Image/Content Orange">
  <p:cSld name="4_Image/Content Orange">
    <p:bg>
      <p:bgPr>
        <a:gradFill>
          <a:gsLst>
            <a:gs pos="0">
              <a:schemeClr val="accent2"/>
            </a:gs>
            <a:gs pos="45000">
              <a:schemeClr val="accent2"/>
            </a:gs>
            <a:gs pos="60000">
              <a:srgbClr val="424E9A"/>
            </a:gs>
            <a:gs pos="97000">
              <a:schemeClr val="accent6"/>
            </a:gs>
            <a:gs pos="100000">
              <a:schemeClr val="accent6"/>
            </a:gs>
          </a:gsLst>
          <a:lin ang="599887" scaled="0"/>
        </a:gradFill>
        <a:effectLst/>
      </p:bgPr>
    </p:bg>
    <p:spTree>
      <p:nvGrpSpPr>
        <p:cNvPr id="1" name="Shape 659"/>
        <p:cNvGrpSpPr/>
        <p:nvPr/>
      </p:nvGrpSpPr>
      <p:grpSpPr>
        <a:xfrm>
          <a:off x="0" y="0"/>
          <a:ext cx="0" cy="0"/>
          <a:chOff x="0" y="0"/>
          <a:chExt cx="0" cy="0"/>
        </a:xfrm>
      </p:grpSpPr>
      <p:sp>
        <p:nvSpPr>
          <p:cNvPr id="660" name="Google Shape;660;p110"/>
          <p:cNvSpPr txBox="1">
            <a:spLocks noGrp="1"/>
          </p:cNvSpPr>
          <p:nvPr>
            <p:ph type="title"/>
          </p:nvPr>
        </p:nvSpPr>
        <p:spPr>
          <a:xfrm>
            <a:off x="5097066"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61" name="Google Shape;661;p110"/>
          <p:cNvSpPr>
            <a:spLocks noGrp="1"/>
          </p:cNvSpPr>
          <p:nvPr>
            <p:ph type="pic" idx="2"/>
          </p:nvPr>
        </p:nvSpPr>
        <p:spPr>
          <a:xfrm>
            <a:off x="0" y="1"/>
            <a:ext cx="4572000" cy="5143500"/>
          </a:xfrm>
          <a:prstGeom prst="rect">
            <a:avLst/>
          </a:prstGeom>
          <a:solidFill>
            <a:schemeClr val="lt1"/>
          </a:solidFill>
          <a:ln>
            <a:noFill/>
          </a:ln>
        </p:spPr>
      </p:sp>
      <p:sp>
        <p:nvSpPr>
          <p:cNvPr id="662" name="Google Shape;662;p110"/>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663" name="Google Shape;663;p110"/>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664" name="Google Shape;664;p110"/>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665" name="Google Shape;665;p110"/>
          <p:cNvSpPr txBox="1">
            <a:spLocks noGrp="1"/>
          </p:cNvSpPr>
          <p:nvPr>
            <p:ph type="body" idx="1"/>
          </p:nvPr>
        </p:nvSpPr>
        <p:spPr>
          <a:xfrm>
            <a:off x="5097065"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4_Text/Text Orange">
  <p:cSld name="4_Text/Text Orange">
    <p:bg>
      <p:bgPr>
        <a:gradFill>
          <a:gsLst>
            <a:gs pos="0">
              <a:schemeClr val="accent2"/>
            </a:gs>
            <a:gs pos="1000">
              <a:schemeClr val="accent2"/>
            </a:gs>
            <a:gs pos="12000">
              <a:srgbClr val="424E9A"/>
            </a:gs>
            <a:gs pos="42000">
              <a:schemeClr val="accent6"/>
            </a:gs>
            <a:gs pos="100000">
              <a:schemeClr val="accent6"/>
            </a:gs>
          </a:gsLst>
          <a:lin ang="599887" scaled="0"/>
        </a:gradFill>
        <a:effectLst/>
      </p:bgPr>
    </p:bg>
    <p:spTree>
      <p:nvGrpSpPr>
        <p:cNvPr id="1" name="Shape 666"/>
        <p:cNvGrpSpPr/>
        <p:nvPr/>
      </p:nvGrpSpPr>
      <p:grpSpPr>
        <a:xfrm>
          <a:off x="0" y="0"/>
          <a:ext cx="0" cy="0"/>
          <a:chOff x="0" y="0"/>
          <a:chExt cx="0" cy="0"/>
        </a:xfrm>
      </p:grpSpPr>
      <p:sp>
        <p:nvSpPr>
          <p:cNvPr id="667" name="Google Shape;667;p111"/>
          <p:cNvSpPr/>
          <p:nvPr/>
        </p:nvSpPr>
        <p:spPr>
          <a:xfrm>
            <a:off x="4572001" y="0"/>
            <a:ext cx="4572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668" name="Google Shape;668;p111"/>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69" name="Google Shape;669;p111"/>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670" name="Google Shape;670;p111"/>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sp>
        <p:nvSpPr>
          <p:cNvPr id="671" name="Google Shape;671;p111"/>
          <p:cNvSpPr txBox="1">
            <a:spLocks noGrp="1"/>
          </p:cNvSpPr>
          <p:nvPr>
            <p:ph type="body" idx="1"/>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672" name="Google Shape;672;p111"/>
          <p:cNvSpPr txBox="1">
            <a:spLocks noGrp="1"/>
          </p:cNvSpPr>
          <p:nvPr>
            <p:ph type="body" idx="2"/>
          </p:nvPr>
        </p:nvSpPr>
        <p:spPr>
          <a:xfrm>
            <a:off x="5122070" y="854869"/>
            <a:ext cx="3471900" cy="3546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673" name="Google Shape;673;p111"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4_Content/Image Orange ALT">
  <p:cSld name="4_Content/Image Orange ALT">
    <p:spTree>
      <p:nvGrpSpPr>
        <p:cNvPr id="1" name="Shape 674"/>
        <p:cNvGrpSpPr/>
        <p:nvPr/>
      </p:nvGrpSpPr>
      <p:grpSpPr>
        <a:xfrm>
          <a:off x="0" y="0"/>
          <a:ext cx="0" cy="0"/>
          <a:chOff x="0" y="0"/>
          <a:chExt cx="0" cy="0"/>
        </a:xfrm>
      </p:grpSpPr>
      <p:sp>
        <p:nvSpPr>
          <p:cNvPr id="675" name="Google Shape;675;p112"/>
          <p:cNvSpPr>
            <a:spLocks noGrp="1"/>
          </p:cNvSpPr>
          <p:nvPr>
            <p:ph type="pic" idx="2"/>
          </p:nvPr>
        </p:nvSpPr>
        <p:spPr>
          <a:xfrm>
            <a:off x="3381375" y="1"/>
            <a:ext cx="5762700" cy="5143500"/>
          </a:xfrm>
          <a:prstGeom prst="rect">
            <a:avLst/>
          </a:prstGeom>
          <a:solidFill>
            <a:schemeClr val="lt1"/>
          </a:solidFill>
          <a:ln>
            <a:noFill/>
          </a:ln>
        </p:spPr>
      </p:sp>
      <p:sp>
        <p:nvSpPr>
          <p:cNvPr id="676" name="Google Shape;676;p112"/>
          <p:cNvSpPr/>
          <p:nvPr/>
        </p:nvSpPr>
        <p:spPr>
          <a:xfrm>
            <a:off x="0" y="-1"/>
            <a:ext cx="3381300" cy="5143500"/>
          </a:xfrm>
          <a:prstGeom prst="rect">
            <a:avLst/>
          </a:prstGeom>
          <a:gradFill>
            <a:gsLst>
              <a:gs pos="0">
                <a:schemeClr val="accent2"/>
              </a:gs>
              <a:gs pos="1000">
                <a:schemeClr val="accent2"/>
              </a:gs>
              <a:gs pos="29000">
                <a:srgbClr val="424E9A"/>
              </a:gs>
              <a:gs pos="66000">
                <a:schemeClr val="accent6"/>
              </a:gs>
              <a:gs pos="100000">
                <a:schemeClr val="accent6"/>
              </a:gs>
            </a:gsLst>
            <a:lin ang="599887"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Open Sans"/>
              <a:ea typeface="Open Sans"/>
              <a:cs typeface="Open Sans"/>
              <a:sym typeface="Open Sans"/>
            </a:endParaRPr>
          </a:p>
        </p:txBody>
      </p:sp>
      <p:sp>
        <p:nvSpPr>
          <p:cNvPr id="677" name="Google Shape;677;p112"/>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678" name="Google Shape;678;p112"/>
          <p:cNvSpPr txBox="1">
            <a:spLocks noGrp="1"/>
          </p:cNvSpPr>
          <p:nvPr>
            <p:ph type="title"/>
          </p:nvPr>
        </p:nvSpPr>
        <p:spPr>
          <a:xfrm>
            <a:off x="629841" y="704850"/>
            <a:ext cx="2218200" cy="9525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1700"/>
              <a:buFont typeface="Roboto"/>
              <a:buNone/>
              <a:defRPr sz="17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79" name="Google Shape;679;p112"/>
          <p:cNvSpPr txBox="1">
            <a:spLocks noGrp="1"/>
          </p:cNvSpPr>
          <p:nvPr>
            <p:ph type="body" idx="1"/>
          </p:nvPr>
        </p:nvSpPr>
        <p:spPr>
          <a:xfrm>
            <a:off x="629840" y="1827609"/>
            <a:ext cx="2218200" cy="2610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680" name="Google Shape;680;p112"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4_Image/Quote Orange">
  <p:cSld name="4_Image/Quote Orange">
    <p:bg>
      <p:bgPr>
        <a:gradFill>
          <a:gsLst>
            <a:gs pos="0">
              <a:schemeClr val="accent2"/>
            </a:gs>
            <a:gs pos="45000">
              <a:schemeClr val="accent2"/>
            </a:gs>
            <a:gs pos="58999">
              <a:srgbClr val="424E9A"/>
            </a:gs>
            <a:gs pos="100000">
              <a:schemeClr val="accent6"/>
            </a:gs>
          </a:gsLst>
          <a:lin ang="599887" scaled="0"/>
        </a:gradFill>
        <a:effectLst/>
      </p:bgPr>
    </p:bg>
    <p:spTree>
      <p:nvGrpSpPr>
        <p:cNvPr id="1" name="Shape 681"/>
        <p:cNvGrpSpPr/>
        <p:nvPr/>
      </p:nvGrpSpPr>
      <p:grpSpPr>
        <a:xfrm>
          <a:off x="0" y="0"/>
          <a:ext cx="0" cy="0"/>
          <a:chOff x="0" y="0"/>
          <a:chExt cx="0" cy="0"/>
        </a:xfrm>
      </p:grpSpPr>
      <p:sp>
        <p:nvSpPr>
          <p:cNvPr id="682" name="Google Shape;682;p113"/>
          <p:cNvSpPr txBox="1">
            <a:spLocks noGrp="1"/>
          </p:cNvSpPr>
          <p:nvPr>
            <p:ph type="title"/>
          </p:nvPr>
        </p:nvSpPr>
        <p:spPr>
          <a:xfrm>
            <a:off x="5097066"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lt1"/>
              </a:buClr>
              <a:buSzPts val="2300"/>
              <a:buFont typeface="Open Sans"/>
              <a:buNone/>
              <a:defRPr sz="23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83" name="Google Shape;683;p113"/>
          <p:cNvSpPr>
            <a:spLocks noGrp="1"/>
          </p:cNvSpPr>
          <p:nvPr>
            <p:ph type="pic" idx="2"/>
          </p:nvPr>
        </p:nvSpPr>
        <p:spPr>
          <a:xfrm>
            <a:off x="0" y="1"/>
            <a:ext cx="4572000" cy="5143500"/>
          </a:xfrm>
          <a:prstGeom prst="rect">
            <a:avLst/>
          </a:prstGeom>
          <a:solidFill>
            <a:schemeClr val="lt1"/>
          </a:solidFill>
          <a:ln>
            <a:noFill/>
          </a:ln>
        </p:spPr>
      </p:sp>
      <p:sp>
        <p:nvSpPr>
          <p:cNvPr id="684" name="Google Shape;684;p113"/>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685" name="Google Shape;685;p113"/>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686" name="Google Shape;686;p113"/>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4_Quote/Image Orange">
  <p:cSld name="4_Quote/Image Orange">
    <p:bg>
      <p:bgPr>
        <a:gradFill>
          <a:gsLst>
            <a:gs pos="0">
              <a:schemeClr val="accent2"/>
            </a:gs>
            <a:gs pos="1000">
              <a:schemeClr val="accent2"/>
            </a:gs>
            <a:gs pos="13000">
              <a:srgbClr val="424E9A"/>
            </a:gs>
            <a:gs pos="40000">
              <a:schemeClr val="accent6"/>
            </a:gs>
            <a:gs pos="100000">
              <a:schemeClr val="accent6"/>
            </a:gs>
          </a:gsLst>
          <a:lin ang="599887" scaled="0"/>
        </a:gradFill>
        <a:effectLst/>
      </p:bgPr>
    </p:bg>
    <p:spTree>
      <p:nvGrpSpPr>
        <p:cNvPr id="1" name="Shape 687"/>
        <p:cNvGrpSpPr/>
        <p:nvPr/>
      </p:nvGrpSpPr>
      <p:grpSpPr>
        <a:xfrm>
          <a:off x="0" y="0"/>
          <a:ext cx="0" cy="0"/>
          <a:chOff x="0" y="0"/>
          <a:chExt cx="0" cy="0"/>
        </a:xfrm>
      </p:grpSpPr>
      <p:sp>
        <p:nvSpPr>
          <p:cNvPr id="688" name="Google Shape;688;p114"/>
          <p:cNvSpPr>
            <a:spLocks noGrp="1"/>
          </p:cNvSpPr>
          <p:nvPr>
            <p:ph type="pic" idx="2"/>
          </p:nvPr>
        </p:nvSpPr>
        <p:spPr>
          <a:xfrm>
            <a:off x="4572000" y="1"/>
            <a:ext cx="4572000" cy="5143500"/>
          </a:xfrm>
          <a:prstGeom prst="rect">
            <a:avLst/>
          </a:prstGeom>
          <a:solidFill>
            <a:schemeClr val="lt1"/>
          </a:solidFill>
          <a:ln>
            <a:noFill/>
          </a:ln>
        </p:spPr>
      </p:sp>
      <p:sp>
        <p:nvSpPr>
          <p:cNvPr id="689" name="Google Shape;689;p114"/>
          <p:cNvSpPr txBox="1">
            <a:spLocks noGrp="1"/>
          </p:cNvSpPr>
          <p:nvPr>
            <p:ph type="title"/>
          </p:nvPr>
        </p:nvSpPr>
        <p:spPr>
          <a:xfrm>
            <a:off x="629841"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lt1"/>
              </a:buClr>
              <a:buSzPts val="2300"/>
              <a:buFont typeface="Open Sans"/>
              <a:buNone/>
              <a:defRPr sz="23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90" name="Google Shape;690;p114"/>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accent5"/>
                </a:solidFill>
                <a:latin typeface="Arial"/>
                <a:ea typeface="Arial"/>
                <a:cs typeface="Arial"/>
                <a:sym typeface="Arial"/>
              </a:defRPr>
            </a:lvl1pPr>
            <a:lvl2pPr marL="0" lvl="1" indent="0" algn="l" rtl="0">
              <a:spcBef>
                <a:spcPts val="0"/>
              </a:spcBef>
              <a:buNone/>
              <a:defRPr sz="900">
                <a:solidFill>
                  <a:schemeClr val="accent5"/>
                </a:solidFill>
                <a:latin typeface="Arial"/>
                <a:ea typeface="Arial"/>
                <a:cs typeface="Arial"/>
                <a:sym typeface="Arial"/>
              </a:defRPr>
            </a:lvl2pPr>
            <a:lvl3pPr marL="0" lvl="2" indent="0" algn="l" rtl="0">
              <a:spcBef>
                <a:spcPts val="0"/>
              </a:spcBef>
              <a:buNone/>
              <a:defRPr sz="900">
                <a:solidFill>
                  <a:schemeClr val="accent5"/>
                </a:solidFill>
                <a:latin typeface="Arial"/>
                <a:ea typeface="Arial"/>
                <a:cs typeface="Arial"/>
                <a:sym typeface="Arial"/>
              </a:defRPr>
            </a:lvl3pPr>
            <a:lvl4pPr marL="0" lvl="3" indent="0" algn="l" rtl="0">
              <a:spcBef>
                <a:spcPts val="0"/>
              </a:spcBef>
              <a:buNone/>
              <a:defRPr sz="900">
                <a:solidFill>
                  <a:schemeClr val="accent5"/>
                </a:solidFill>
                <a:latin typeface="Arial"/>
                <a:ea typeface="Arial"/>
                <a:cs typeface="Arial"/>
                <a:sym typeface="Arial"/>
              </a:defRPr>
            </a:lvl4pPr>
            <a:lvl5pPr marL="0" lvl="4" indent="0" algn="l" rtl="0">
              <a:spcBef>
                <a:spcPts val="0"/>
              </a:spcBef>
              <a:buNone/>
              <a:defRPr sz="900">
                <a:solidFill>
                  <a:schemeClr val="accent5"/>
                </a:solidFill>
                <a:latin typeface="Arial"/>
                <a:ea typeface="Arial"/>
                <a:cs typeface="Arial"/>
                <a:sym typeface="Arial"/>
              </a:defRPr>
            </a:lvl5pPr>
            <a:lvl6pPr marL="0" lvl="5" indent="0" algn="l" rtl="0">
              <a:spcBef>
                <a:spcPts val="0"/>
              </a:spcBef>
              <a:buNone/>
              <a:defRPr sz="900">
                <a:solidFill>
                  <a:schemeClr val="accent5"/>
                </a:solidFill>
                <a:latin typeface="Arial"/>
                <a:ea typeface="Arial"/>
                <a:cs typeface="Arial"/>
                <a:sym typeface="Arial"/>
              </a:defRPr>
            </a:lvl6pPr>
            <a:lvl7pPr marL="0" lvl="6" indent="0" algn="l" rtl="0">
              <a:spcBef>
                <a:spcPts val="0"/>
              </a:spcBef>
              <a:buNone/>
              <a:defRPr sz="900">
                <a:solidFill>
                  <a:schemeClr val="accent5"/>
                </a:solidFill>
                <a:latin typeface="Arial"/>
                <a:ea typeface="Arial"/>
                <a:cs typeface="Arial"/>
                <a:sym typeface="Arial"/>
              </a:defRPr>
            </a:lvl7pPr>
            <a:lvl8pPr marL="0" lvl="7" indent="0" algn="l" rtl="0">
              <a:spcBef>
                <a:spcPts val="0"/>
              </a:spcBef>
              <a:buNone/>
              <a:defRPr sz="900">
                <a:solidFill>
                  <a:schemeClr val="accent5"/>
                </a:solidFill>
                <a:latin typeface="Arial"/>
                <a:ea typeface="Arial"/>
                <a:cs typeface="Arial"/>
                <a:sym typeface="Arial"/>
              </a:defRPr>
            </a:lvl8pPr>
            <a:lvl9pPr marL="0" lvl="8" indent="0" algn="l" rtl="0">
              <a:spcBef>
                <a:spcPts val="0"/>
              </a:spcBef>
              <a:buNone/>
              <a:defRPr sz="900">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691" name="Google Shape;691;p114"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5_Content/Image Orange">
  <p:cSld name="5_Content/Image Orange">
    <p:bg>
      <p:bgPr>
        <a:gradFill>
          <a:gsLst>
            <a:gs pos="0">
              <a:schemeClr val="accent4"/>
            </a:gs>
            <a:gs pos="31000">
              <a:srgbClr val="EC3649"/>
            </a:gs>
            <a:gs pos="58999">
              <a:schemeClr val="accent5"/>
            </a:gs>
            <a:gs pos="100000">
              <a:schemeClr val="accent5"/>
            </a:gs>
          </a:gsLst>
          <a:lin ang="1800004" scaled="0"/>
        </a:gradFill>
        <a:effectLst/>
      </p:bgPr>
    </p:bg>
    <p:spTree>
      <p:nvGrpSpPr>
        <p:cNvPr id="1" name="Shape 692"/>
        <p:cNvGrpSpPr/>
        <p:nvPr/>
      </p:nvGrpSpPr>
      <p:grpSpPr>
        <a:xfrm>
          <a:off x="0" y="0"/>
          <a:ext cx="0" cy="0"/>
          <a:chOff x="0" y="0"/>
          <a:chExt cx="0" cy="0"/>
        </a:xfrm>
      </p:grpSpPr>
      <p:sp>
        <p:nvSpPr>
          <p:cNvPr id="693" name="Google Shape;693;p115"/>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94" name="Google Shape;694;p115"/>
          <p:cNvSpPr>
            <a:spLocks noGrp="1"/>
          </p:cNvSpPr>
          <p:nvPr>
            <p:ph type="pic" idx="2"/>
          </p:nvPr>
        </p:nvSpPr>
        <p:spPr>
          <a:xfrm>
            <a:off x="4572000" y="1"/>
            <a:ext cx="4572000" cy="5143500"/>
          </a:xfrm>
          <a:prstGeom prst="rect">
            <a:avLst/>
          </a:prstGeom>
          <a:solidFill>
            <a:schemeClr val="lt1"/>
          </a:solidFill>
          <a:ln>
            <a:noFill/>
          </a:ln>
        </p:spPr>
      </p:sp>
      <p:sp>
        <p:nvSpPr>
          <p:cNvPr id="695" name="Google Shape;695;p115"/>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696" name="Google Shape;696;p115"/>
          <p:cNvSpPr txBox="1">
            <a:spLocks noGrp="1"/>
          </p:cNvSpPr>
          <p:nvPr>
            <p:ph type="body" idx="1"/>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697" name="Google Shape;697;p115"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33.xml"/><Relationship Id="rId21" Type="http://schemas.openxmlformats.org/officeDocument/2006/relationships/slideLayout" Target="../slideLayouts/slideLayout28.xml"/><Relationship Id="rId42" Type="http://schemas.openxmlformats.org/officeDocument/2006/relationships/slideLayout" Target="../slideLayouts/slideLayout49.xml"/><Relationship Id="rId47" Type="http://schemas.openxmlformats.org/officeDocument/2006/relationships/slideLayout" Target="../slideLayouts/slideLayout54.xml"/><Relationship Id="rId63" Type="http://schemas.openxmlformats.org/officeDocument/2006/relationships/slideLayout" Target="../slideLayouts/slideLayout70.xml"/><Relationship Id="rId68" Type="http://schemas.openxmlformats.org/officeDocument/2006/relationships/slideLayout" Target="../slideLayouts/slideLayout75.xml"/><Relationship Id="rId84" Type="http://schemas.openxmlformats.org/officeDocument/2006/relationships/slideLayout" Target="../slideLayouts/slideLayout91.xml"/><Relationship Id="rId89" Type="http://schemas.openxmlformats.org/officeDocument/2006/relationships/slideLayout" Target="../slideLayouts/slideLayout96.xml"/><Relationship Id="rId16" Type="http://schemas.openxmlformats.org/officeDocument/2006/relationships/slideLayout" Target="../slideLayouts/slideLayout23.xml"/><Relationship Id="rId11" Type="http://schemas.openxmlformats.org/officeDocument/2006/relationships/slideLayout" Target="../slideLayouts/slideLayout18.xml"/><Relationship Id="rId32" Type="http://schemas.openxmlformats.org/officeDocument/2006/relationships/slideLayout" Target="../slideLayouts/slideLayout39.xml"/><Relationship Id="rId37" Type="http://schemas.openxmlformats.org/officeDocument/2006/relationships/slideLayout" Target="../slideLayouts/slideLayout44.xml"/><Relationship Id="rId53" Type="http://schemas.openxmlformats.org/officeDocument/2006/relationships/slideLayout" Target="../slideLayouts/slideLayout60.xml"/><Relationship Id="rId58" Type="http://schemas.openxmlformats.org/officeDocument/2006/relationships/slideLayout" Target="../slideLayouts/slideLayout65.xml"/><Relationship Id="rId74" Type="http://schemas.openxmlformats.org/officeDocument/2006/relationships/slideLayout" Target="../slideLayouts/slideLayout81.xml"/><Relationship Id="rId79" Type="http://schemas.openxmlformats.org/officeDocument/2006/relationships/slideLayout" Target="../slideLayouts/slideLayout86.xml"/><Relationship Id="rId5" Type="http://schemas.openxmlformats.org/officeDocument/2006/relationships/slideLayout" Target="../slideLayouts/slideLayout12.xml"/><Relationship Id="rId90" Type="http://schemas.openxmlformats.org/officeDocument/2006/relationships/slideLayout" Target="../slideLayouts/slideLayout97.xml"/><Relationship Id="rId95" Type="http://schemas.openxmlformats.org/officeDocument/2006/relationships/slideLayout" Target="../slideLayouts/slideLayout102.xml"/><Relationship Id="rId22" Type="http://schemas.openxmlformats.org/officeDocument/2006/relationships/slideLayout" Target="../slideLayouts/slideLayout29.xml"/><Relationship Id="rId27" Type="http://schemas.openxmlformats.org/officeDocument/2006/relationships/slideLayout" Target="../slideLayouts/slideLayout34.xml"/><Relationship Id="rId43" Type="http://schemas.openxmlformats.org/officeDocument/2006/relationships/slideLayout" Target="../slideLayouts/slideLayout50.xml"/><Relationship Id="rId48" Type="http://schemas.openxmlformats.org/officeDocument/2006/relationships/slideLayout" Target="../slideLayouts/slideLayout55.xml"/><Relationship Id="rId64" Type="http://schemas.openxmlformats.org/officeDocument/2006/relationships/slideLayout" Target="../slideLayouts/slideLayout71.xml"/><Relationship Id="rId69" Type="http://schemas.openxmlformats.org/officeDocument/2006/relationships/slideLayout" Target="../slideLayouts/slideLayout76.xml"/><Relationship Id="rId80" Type="http://schemas.openxmlformats.org/officeDocument/2006/relationships/slideLayout" Target="../slideLayouts/slideLayout87.xml"/><Relationship Id="rId85" Type="http://schemas.openxmlformats.org/officeDocument/2006/relationships/slideLayout" Target="../slideLayouts/slideLayout92.xml"/><Relationship Id="rId3" Type="http://schemas.openxmlformats.org/officeDocument/2006/relationships/slideLayout" Target="../slideLayouts/slideLayout10.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5" Type="http://schemas.openxmlformats.org/officeDocument/2006/relationships/slideLayout" Target="../slideLayouts/slideLayout32.xml"/><Relationship Id="rId33" Type="http://schemas.openxmlformats.org/officeDocument/2006/relationships/slideLayout" Target="../slideLayouts/slideLayout40.xml"/><Relationship Id="rId38" Type="http://schemas.openxmlformats.org/officeDocument/2006/relationships/slideLayout" Target="../slideLayouts/slideLayout45.xml"/><Relationship Id="rId46" Type="http://schemas.openxmlformats.org/officeDocument/2006/relationships/slideLayout" Target="../slideLayouts/slideLayout53.xml"/><Relationship Id="rId59" Type="http://schemas.openxmlformats.org/officeDocument/2006/relationships/slideLayout" Target="../slideLayouts/slideLayout66.xml"/><Relationship Id="rId67" Type="http://schemas.openxmlformats.org/officeDocument/2006/relationships/slideLayout" Target="../slideLayouts/slideLayout74.xml"/><Relationship Id="rId20" Type="http://schemas.openxmlformats.org/officeDocument/2006/relationships/slideLayout" Target="../slideLayouts/slideLayout27.xml"/><Relationship Id="rId41" Type="http://schemas.openxmlformats.org/officeDocument/2006/relationships/slideLayout" Target="../slideLayouts/slideLayout48.xml"/><Relationship Id="rId54" Type="http://schemas.openxmlformats.org/officeDocument/2006/relationships/slideLayout" Target="../slideLayouts/slideLayout61.xml"/><Relationship Id="rId62" Type="http://schemas.openxmlformats.org/officeDocument/2006/relationships/slideLayout" Target="../slideLayouts/slideLayout69.xml"/><Relationship Id="rId70" Type="http://schemas.openxmlformats.org/officeDocument/2006/relationships/slideLayout" Target="../slideLayouts/slideLayout77.xml"/><Relationship Id="rId75" Type="http://schemas.openxmlformats.org/officeDocument/2006/relationships/slideLayout" Target="../slideLayouts/slideLayout82.xml"/><Relationship Id="rId83" Type="http://schemas.openxmlformats.org/officeDocument/2006/relationships/slideLayout" Target="../slideLayouts/slideLayout90.xml"/><Relationship Id="rId88" Type="http://schemas.openxmlformats.org/officeDocument/2006/relationships/slideLayout" Target="../slideLayouts/slideLayout95.xml"/><Relationship Id="rId91" Type="http://schemas.openxmlformats.org/officeDocument/2006/relationships/slideLayout" Target="../slideLayouts/slideLayout98.xml"/><Relationship Id="rId96" Type="http://schemas.openxmlformats.org/officeDocument/2006/relationships/slideLayout" Target="../slideLayouts/slideLayout103.xml"/><Relationship Id="rId1" Type="http://schemas.openxmlformats.org/officeDocument/2006/relationships/slideLayout" Target="../slideLayouts/slideLayout8.xml"/><Relationship Id="rId6" Type="http://schemas.openxmlformats.org/officeDocument/2006/relationships/slideLayout" Target="../slideLayouts/slideLayout13.xml"/><Relationship Id="rId15" Type="http://schemas.openxmlformats.org/officeDocument/2006/relationships/slideLayout" Target="../slideLayouts/slideLayout22.xml"/><Relationship Id="rId23" Type="http://schemas.openxmlformats.org/officeDocument/2006/relationships/slideLayout" Target="../slideLayouts/slideLayout30.xml"/><Relationship Id="rId28" Type="http://schemas.openxmlformats.org/officeDocument/2006/relationships/slideLayout" Target="../slideLayouts/slideLayout35.xml"/><Relationship Id="rId36" Type="http://schemas.openxmlformats.org/officeDocument/2006/relationships/slideLayout" Target="../slideLayouts/slideLayout43.xml"/><Relationship Id="rId49" Type="http://schemas.openxmlformats.org/officeDocument/2006/relationships/slideLayout" Target="../slideLayouts/slideLayout56.xml"/><Relationship Id="rId57" Type="http://schemas.openxmlformats.org/officeDocument/2006/relationships/slideLayout" Target="../slideLayouts/slideLayout64.xml"/><Relationship Id="rId10" Type="http://schemas.openxmlformats.org/officeDocument/2006/relationships/slideLayout" Target="../slideLayouts/slideLayout17.xml"/><Relationship Id="rId31" Type="http://schemas.openxmlformats.org/officeDocument/2006/relationships/slideLayout" Target="../slideLayouts/slideLayout38.xml"/><Relationship Id="rId44" Type="http://schemas.openxmlformats.org/officeDocument/2006/relationships/slideLayout" Target="../slideLayouts/slideLayout51.xml"/><Relationship Id="rId52" Type="http://schemas.openxmlformats.org/officeDocument/2006/relationships/slideLayout" Target="../slideLayouts/slideLayout59.xml"/><Relationship Id="rId60" Type="http://schemas.openxmlformats.org/officeDocument/2006/relationships/slideLayout" Target="../slideLayouts/slideLayout67.xml"/><Relationship Id="rId65" Type="http://schemas.openxmlformats.org/officeDocument/2006/relationships/slideLayout" Target="../slideLayouts/slideLayout72.xml"/><Relationship Id="rId73" Type="http://schemas.openxmlformats.org/officeDocument/2006/relationships/slideLayout" Target="../slideLayouts/slideLayout80.xml"/><Relationship Id="rId78" Type="http://schemas.openxmlformats.org/officeDocument/2006/relationships/slideLayout" Target="../slideLayouts/slideLayout85.xml"/><Relationship Id="rId81" Type="http://schemas.openxmlformats.org/officeDocument/2006/relationships/slideLayout" Target="../slideLayouts/slideLayout88.xml"/><Relationship Id="rId86" Type="http://schemas.openxmlformats.org/officeDocument/2006/relationships/slideLayout" Target="../slideLayouts/slideLayout93.xml"/><Relationship Id="rId94" Type="http://schemas.openxmlformats.org/officeDocument/2006/relationships/slideLayout" Target="../slideLayouts/slideLayout101.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39" Type="http://schemas.openxmlformats.org/officeDocument/2006/relationships/slideLayout" Target="../slideLayouts/slideLayout46.xml"/><Relationship Id="rId34" Type="http://schemas.openxmlformats.org/officeDocument/2006/relationships/slideLayout" Target="../slideLayouts/slideLayout41.xml"/><Relationship Id="rId50" Type="http://schemas.openxmlformats.org/officeDocument/2006/relationships/slideLayout" Target="../slideLayouts/slideLayout57.xml"/><Relationship Id="rId55" Type="http://schemas.openxmlformats.org/officeDocument/2006/relationships/slideLayout" Target="../slideLayouts/slideLayout62.xml"/><Relationship Id="rId76" Type="http://schemas.openxmlformats.org/officeDocument/2006/relationships/slideLayout" Target="../slideLayouts/slideLayout83.xml"/><Relationship Id="rId97" Type="http://schemas.openxmlformats.org/officeDocument/2006/relationships/slideLayout" Target="../slideLayouts/slideLayout104.xml"/><Relationship Id="rId7" Type="http://schemas.openxmlformats.org/officeDocument/2006/relationships/slideLayout" Target="../slideLayouts/slideLayout14.xml"/><Relationship Id="rId71" Type="http://schemas.openxmlformats.org/officeDocument/2006/relationships/slideLayout" Target="../slideLayouts/slideLayout78.xml"/><Relationship Id="rId92" Type="http://schemas.openxmlformats.org/officeDocument/2006/relationships/slideLayout" Target="../slideLayouts/slideLayout99.xml"/><Relationship Id="rId2" Type="http://schemas.openxmlformats.org/officeDocument/2006/relationships/slideLayout" Target="../slideLayouts/slideLayout9.xml"/><Relationship Id="rId29" Type="http://schemas.openxmlformats.org/officeDocument/2006/relationships/slideLayout" Target="../slideLayouts/slideLayout36.xml"/><Relationship Id="rId24" Type="http://schemas.openxmlformats.org/officeDocument/2006/relationships/slideLayout" Target="../slideLayouts/slideLayout31.xml"/><Relationship Id="rId40" Type="http://schemas.openxmlformats.org/officeDocument/2006/relationships/slideLayout" Target="../slideLayouts/slideLayout47.xml"/><Relationship Id="rId45" Type="http://schemas.openxmlformats.org/officeDocument/2006/relationships/slideLayout" Target="../slideLayouts/slideLayout52.xml"/><Relationship Id="rId66" Type="http://schemas.openxmlformats.org/officeDocument/2006/relationships/slideLayout" Target="../slideLayouts/slideLayout73.xml"/><Relationship Id="rId87" Type="http://schemas.openxmlformats.org/officeDocument/2006/relationships/slideLayout" Target="../slideLayouts/slideLayout94.xml"/><Relationship Id="rId61" Type="http://schemas.openxmlformats.org/officeDocument/2006/relationships/slideLayout" Target="../slideLayouts/slideLayout68.xml"/><Relationship Id="rId82" Type="http://schemas.openxmlformats.org/officeDocument/2006/relationships/slideLayout" Target="../slideLayouts/slideLayout89.xml"/><Relationship Id="rId19" Type="http://schemas.openxmlformats.org/officeDocument/2006/relationships/slideLayout" Target="../slideLayouts/slideLayout26.xml"/><Relationship Id="rId14" Type="http://schemas.openxmlformats.org/officeDocument/2006/relationships/slideLayout" Target="../slideLayouts/slideLayout21.xml"/><Relationship Id="rId30" Type="http://schemas.openxmlformats.org/officeDocument/2006/relationships/slideLayout" Target="../slideLayouts/slideLayout37.xml"/><Relationship Id="rId35" Type="http://schemas.openxmlformats.org/officeDocument/2006/relationships/slideLayout" Target="../slideLayouts/slideLayout42.xml"/><Relationship Id="rId56" Type="http://schemas.openxmlformats.org/officeDocument/2006/relationships/slideLayout" Target="../slideLayouts/slideLayout63.xml"/><Relationship Id="rId77" Type="http://schemas.openxmlformats.org/officeDocument/2006/relationships/slideLayout" Target="../slideLayouts/slideLayout84.xml"/><Relationship Id="rId8" Type="http://schemas.openxmlformats.org/officeDocument/2006/relationships/slideLayout" Target="../slideLayouts/slideLayout15.xml"/><Relationship Id="rId51" Type="http://schemas.openxmlformats.org/officeDocument/2006/relationships/slideLayout" Target="../slideLayouts/slideLayout58.xml"/><Relationship Id="rId72" Type="http://schemas.openxmlformats.org/officeDocument/2006/relationships/slideLayout" Target="../slideLayouts/slideLayout79.xml"/><Relationship Id="rId93" Type="http://schemas.openxmlformats.org/officeDocument/2006/relationships/slideLayout" Target="../slideLayouts/slideLayout100.xml"/><Relationship Id="rId98"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alpha val="49800"/>
          </a:schemeClr>
        </a:solidFill>
        <a:effectLst/>
      </p:bgPr>
    </p:bg>
    <p:spTree>
      <p:nvGrpSpPr>
        <p:cNvPr id="1" name="Shape 50"/>
        <p:cNvGrpSpPr/>
        <p:nvPr/>
      </p:nvGrpSpPr>
      <p:grpSpPr>
        <a:xfrm>
          <a:off x="0" y="0"/>
          <a:ext cx="0" cy="0"/>
          <a:chOff x="0" y="0"/>
          <a:chExt cx="0" cy="0"/>
        </a:xfrm>
      </p:grpSpPr>
      <p:pic>
        <p:nvPicPr>
          <p:cNvPr id="51" name="Google Shape;51;p13" descr="Logo&#10;&#10;Description automatically generated with low confidence"/>
          <p:cNvPicPr preferRelativeResize="0"/>
          <p:nvPr/>
        </p:nvPicPr>
        <p:blipFill rotWithShape="1">
          <a:blip r:embed="rId9">
            <a:alphaModFix/>
          </a:blip>
          <a:srcRect/>
          <a:stretch/>
        </p:blipFill>
        <p:spPr>
          <a:xfrm>
            <a:off x="7527470" y="4767941"/>
            <a:ext cx="1230164" cy="212272"/>
          </a:xfrm>
          <a:prstGeom prst="rect">
            <a:avLst/>
          </a:prstGeom>
          <a:noFill/>
          <a:ln>
            <a:noFill/>
          </a:ln>
        </p:spPr>
      </p:pic>
      <p:sp>
        <p:nvSpPr>
          <p:cNvPr id="52" name="Google Shape;52;p13"/>
          <p:cNvSpPr txBox="1">
            <a:spLocks noGrp="1"/>
          </p:cNvSpPr>
          <p:nvPr>
            <p:ph type="title"/>
          </p:nvPr>
        </p:nvSpPr>
        <p:spPr>
          <a:xfrm>
            <a:off x="249382" y="273845"/>
            <a:ext cx="8394000" cy="237000"/>
          </a:xfrm>
          <a:prstGeom prst="rect">
            <a:avLst/>
          </a:prstGeom>
          <a:noFill/>
          <a:ln>
            <a:noFill/>
          </a:ln>
        </p:spPr>
        <p:txBody>
          <a:bodyPr spcFirstLastPara="1" wrap="square" lIns="68575" tIns="34275" rIns="68575" bIns="34275" anchor="t" anchorCtr="0">
            <a:normAutofit/>
          </a:bodyPr>
          <a:lstStyle>
            <a:lvl1pPr marR="0" lvl="0" algn="l" rtl="0">
              <a:lnSpc>
                <a:spcPct val="90000"/>
              </a:lnSpc>
              <a:spcBef>
                <a:spcPts val="0"/>
              </a:spcBef>
              <a:spcAft>
                <a:spcPts val="0"/>
              </a:spcAft>
              <a:buClr>
                <a:schemeClr val="dk1"/>
              </a:buClr>
              <a:buSzPts val="1500"/>
              <a:buFont typeface="Open Sans"/>
              <a:buNone/>
              <a:defRPr sz="1500" b="0" i="0" u="none" strike="noStrike" cap="none">
                <a:solidFill>
                  <a:schemeClr val="dk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3" name="Google Shape;53;p13"/>
          <p:cNvSpPr txBox="1">
            <a:spLocks noGrp="1"/>
          </p:cNvSpPr>
          <p:nvPr>
            <p:ph type="body" idx="1"/>
          </p:nvPr>
        </p:nvSpPr>
        <p:spPr>
          <a:xfrm>
            <a:off x="249382" y="817418"/>
            <a:ext cx="8394000" cy="3815400"/>
          </a:xfrm>
          <a:prstGeom prst="rect">
            <a:avLst/>
          </a:prstGeom>
          <a:noFill/>
          <a:ln>
            <a:noFill/>
          </a:ln>
        </p:spPr>
        <p:txBody>
          <a:bodyPr spcFirstLastPara="1" wrap="square" lIns="68575" tIns="34275" rIns="68575" bIns="34275" anchor="t" anchorCtr="0">
            <a:normAutofit/>
          </a:bodyPr>
          <a:lstStyle>
            <a:lvl1pPr marL="457200" marR="0" lvl="0" indent="-228600" algn="l" rtl="0">
              <a:lnSpc>
                <a:spcPct val="90000"/>
              </a:lnSpc>
              <a:spcBef>
                <a:spcPts val="800"/>
              </a:spcBef>
              <a:spcAft>
                <a:spcPts val="0"/>
              </a:spcAft>
              <a:buClr>
                <a:schemeClr val="dk1"/>
              </a:buClr>
              <a:buSzPts val="1500"/>
              <a:buFont typeface="Arial"/>
              <a:buNone/>
              <a:defRPr sz="1500" b="0" i="0" u="none" strike="noStrike" cap="none">
                <a:solidFill>
                  <a:schemeClr val="dk1"/>
                </a:solidFill>
                <a:latin typeface="Open Sans"/>
                <a:ea typeface="Open Sans"/>
                <a:cs typeface="Open Sans"/>
                <a:sym typeface="Open Sans"/>
              </a:defRPr>
            </a:lvl1pPr>
            <a:lvl2pPr marL="914400" marR="0" lvl="1"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2pPr>
            <a:lvl3pPr marL="1371600" marR="0" lvl="2"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54" name="Google Shape;54;p13"/>
          <p:cNvSpPr txBox="1"/>
          <p:nvPr/>
        </p:nvSpPr>
        <p:spPr>
          <a:xfrm>
            <a:off x="181929" y="4772025"/>
            <a:ext cx="1200600" cy="2739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BDBFC0"/>
              </a:buClr>
              <a:buSzPts val="500"/>
              <a:buFont typeface="Arial"/>
              <a:buNone/>
            </a:pPr>
            <a:r>
              <a:rPr lang="en" sz="500" b="0" i="0" u="none" strike="noStrike" cap="none">
                <a:solidFill>
                  <a:srgbClr val="BDBFC0"/>
                </a:solidFill>
                <a:latin typeface="Arial"/>
                <a:ea typeface="Arial"/>
                <a:cs typeface="Arial"/>
                <a:sym typeface="Arial"/>
              </a:rPr>
              <a:t>© 2024 RAISERIGHT</a:t>
            </a:r>
            <a:endParaRPr sz="1100"/>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alpha val="49800"/>
          </a:schemeClr>
        </a:solidFill>
        <a:effectLst/>
      </p:bgPr>
    </p:bg>
    <p:spTree>
      <p:nvGrpSpPr>
        <p:cNvPr id="1" name="Shape 89"/>
        <p:cNvGrpSpPr/>
        <p:nvPr/>
      </p:nvGrpSpPr>
      <p:grpSpPr>
        <a:xfrm>
          <a:off x="0" y="0"/>
          <a:ext cx="0" cy="0"/>
          <a:chOff x="0" y="0"/>
          <a:chExt cx="0" cy="0"/>
        </a:xfrm>
      </p:grpSpPr>
      <p:sp>
        <p:nvSpPr>
          <p:cNvPr id="90" name="Google Shape;90;p21"/>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marR="0" lvl="0" indent="0" algn="l" rtl="0">
              <a:spcBef>
                <a:spcPts val="0"/>
              </a:spcBef>
              <a:buNone/>
              <a:defRPr sz="900" b="0" i="0" u="none" strike="noStrike" cap="none">
                <a:solidFill>
                  <a:srgbClr val="BFBFBF"/>
                </a:solidFill>
                <a:latin typeface="Arial"/>
                <a:ea typeface="Arial"/>
                <a:cs typeface="Arial"/>
                <a:sym typeface="Arial"/>
              </a:defRPr>
            </a:lvl1pPr>
            <a:lvl2pPr marL="0" marR="0" lvl="1" indent="0" algn="l" rtl="0">
              <a:spcBef>
                <a:spcPts val="0"/>
              </a:spcBef>
              <a:buNone/>
              <a:defRPr sz="900" b="0" i="0" u="none" strike="noStrike" cap="none">
                <a:solidFill>
                  <a:srgbClr val="BFBFBF"/>
                </a:solidFill>
                <a:latin typeface="Arial"/>
                <a:ea typeface="Arial"/>
                <a:cs typeface="Arial"/>
                <a:sym typeface="Arial"/>
              </a:defRPr>
            </a:lvl2pPr>
            <a:lvl3pPr marL="0" marR="0" lvl="2" indent="0" algn="l" rtl="0">
              <a:spcBef>
                <a:spcPts val="0"/>
              </a:spcBef>
              <a:buNone/>
              <a:defRPr sz="900" b="0" i="0" u="none" strike="noStrike" cap="none">
                <a:solidFill>
                  <a:srgbClr val="BFBFBF"/>
                </a:solidFill>
                <a:latin typeface="Arial"/>
                <a:ea typeface="Arial"/>
                <a:cs typeface="Arial"/>
                <a:sym typeface="Arial"/>
              </a:defRPr>
            </a:lvl3pPr>
            <a:lvl4pPr marL="0" marR="0" lvl="3" indent="0" algn="l" rtl="0">
              <a:spcBef>
                <a:spcPts val="0"/>
              </a:spcBef>
              <a:buNone/>
              <a:defRPr sz="900" b="0" i="0" u="none" strike="noStrike" cap="none">
                <a:solidFill>
                  <a:srgbClr val="BFBFBF"/>
                </a:solidFill>
                <a:latin typeface="Arial"/>
                <a:ea typeface="Arial"/>
                <a:cs typeface="Arial"/>
                <a:sym typeface="Arial"/>
              </a:defRPr>
            </a:lvl4pPr>
            <a:lvl5pPr marL="0" marR="0" lvl="4" indent="0" algn="l" rtl="0">
              <a:spcBef>
                <a:spcPts val="0"/>
              </a:spcBef>
              <a:buNone/>
              <a:defRPr sz="900" b="0" i="0" u="none" strike="noStrike" cap="none">
                <a:solidFill>
                  <a:srgbClr val="BFBFBF"/>
                </a:solidFill>
                <a:latin typeface="Arial"/>
                <a:ea typeface="Arial"/>
                <a:cs typeface="Arial"/>
                <a:sym typeface="Arial"/>
              </a:defRPr>
            </a:lvl5pPr>
            <a:lvl6pPr marL="0" marR="0" lvl="5" indent="0" algn="l" rtl="0">
              <a:spcBef>
                <a:spcPts val="0"/>
              </a:spcBef>
              <a:buNone/>
              <a:defRPr sz="900" b="0" i="0" u="none" strike="noStrike" cap="none">
                <a:solidFill>
                  <a:srgbClr val="BFBFBF"/>
                </a:solidFill>
                <a:latin typeface="Arial"/>
                <a:ea typeface="Arial"/>
                <a:cs typeface="Arial"/>
                <a:sym typeface="Arial"/>
              </a:defRPr>
            </a:lvl6pPr>
            <a:lvl7pPr marL="0" marR="0" lvl="6" indent="0" algn="l" rtl="0">
              <a:spcBef>
                <a:spcPts val="0"/>
              </a:spcBef>
              <a:buNone/>
              <a:defRPr sz="900" b="0" i="0" u="none" strike="noStrike" cap="none">
                <a:solidFill>
                  <a:srgbClr val="BFBFBF"/>
                </a:solidFill>
                <a:latin typeface="Arial"/>
                <a:ea typeface="Arial"/>
                <a:cs typeface="Arial"/>
                <a:sym typeface="Arial"/>
              </a:defRPr>
            </a:lvl7pPr>
            <a:lvl8pPr marL="0" marR="0" lvl="7" indent="0" algn="l" rtl="0">
              <a:spcBef>
                <a:spcPts val="0"/>
              </a:spcBef>
              <a:buNone/>
              <a:defRPr sz="900" b="0" i="0" u="none" strike="noStrike" cap="none">
                <a:solidFill>
                  <a:srgbClr val="BFBFBF"/>
                </a:solidFill>
                <a:latin typeface="Arial"/>
                <a:ea typeface="Arial"/>
                <a:cs typeface="Arial"/>
                <a:sym typeface="Arial"/>
              </a:defRPr>
            </a:lvl8pPr>
            <a:lvl9pPr marL="0" marR="0" lvl="8" indent="0" algn="l" rtl="0">
              <a:spcBef>
                <a:spcPts val="0"/>
              </a:spcBef>
              <a:buNone/>
              <a:defRPr sz="900" b="0" i="0" u="none" strike="noStrike" cap="none">
                <a:solidFill>
                  <a:srgbClr val="BFBFB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6" r:id="rId1"/>
    <p:sldLayoutId id="2147483667" r:id="rId2"/>
    <p:sldLayoutId id="2147483668"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 id="2147483687" r:id="rId20"/>
    <p:sldLayoutId id="2147483688" r:id="rId21"/>
    <p:sldLayoutId id="2147483689" r:id="rId22"/>
    <p:sldLayoutId id="2147483690" r:id="rId23"/>
    <p:sldLayoutId id="2147483691" r:id="rId24"/>
    <p:sldLayoutId id="2147483692" r:id="rId25"/>
    <p:sldLayoutId id="2147483693" r:id="rId26"/>
    <p:sldLayoutId id="2147483694" r:id="rId27"/>
    <p:sldLayoutId id="2147483695" r:id="rId28"/>
    <p:sldLayoutId id="2147483696" r:id="rId29"/>
    <p:sldLayoutId id="2147483697" r:id="rId30"/>
    <p:sldLayoutId id="2147483698" r:id="rId31"/>
    <p:sldLayoutId id="2147483699" r:id="rId32"/>
    <p:sldLayoutId id="2147483700" r:id="rId33"/>
    <p:sldLayoutId id="2147483701" r:id="rId34"/>
    <p:sldLayoutId id="2147483702" r:id="rId35"/>
    <p:sldLayoutId id="2147483703" r:id="rId36"/>
    <p:sldLayoutId id="2147483704" r:id="rId37"/>
    <p:sldLayoutId id="2147483705" r:id="rId38"/>
    <p:sldLayoutId id="2147483706" r:id="rId39"/>
    <p:sldLayoutId id="2147483707" r:id="rId40"/>
    <p:sldLayoutId id="2147483708" r:id="rId41"/>
    <p:sldLayoutId id="2147483709" r:id="rId42"/>
    <p:sldLayoutId id="2147483710" r:id="rId43"/>
    <p:sldLayoutId id="2147483711" r:id="rId44"/>
    <p:sldLayoutId id="2147483712" r:id="rId45"/>
    <p:sldLayoutId id="2147483713" r:id="rId46"/>
    <p:sldLayoutId id="2147483714" r:id="rId47"/>
    <p:sldLayoutId id="2147483715" r:id="rId48"/>
    <p:sldLayoutId id="2147483716" r:id="rId49"/>
    <p:sldLayoutId id="2147483717" r:id="rId50"/>
    <p:sldLayoutId id="2147483718" r:id="rId51"/>
    <p:sldLayoutId id="2147483719" r:id="rId52"/>
    <p:sldLayoutId id="2147483720" r:id="rId53"/>
    <p:sldLayoutId id="2147483721" r:id="rId54"/>
    <p:sldLayoutId id="2147483722" r:id="rId55"/>
    <p:sldLayoutId id="2147483723" r:id="rId56"/>
    <p:sldLayoutId id="2147483724" r:id="rId57"/>
    <p:sldLayoutId id="2147483725" r:id="rId58"/>
    <p:sldLayoutId id="2147483726" r:id="rId59"/>
    <p:sldLayoutId id="2147483727" r:id="rId60"/>
    <p:sldLayoutId id="2147483728" r:id="rId61"/>
    <p:sldLayoutId id="2147483729" r:id="rId62"/>
    <p:sldLayoutId id="2147483730" r:id="rId63"/>
    <p:sldLayoutId id="2147483731" r:id="rId64"/>
    <p:sldLayoutId id="2147483732" r:id="rId65"/>
    <p:sldLayoutId id="2147483733" r:id="rId66"/>
    <p:sldLayoutId id="2147483734" r:id="rId67"/>
    <p:sldLayoutId id="2147483735" r:id="rId68"/>
    <p:sldLayoutId id="2147483736" r:id="rId69"/>
    <p:sldLayoutId id="2147483737" r:id="rId70"/>
    <p:sldLayoutId id="2147483738" r:id="rId71"/>
    <p:sldLayoutId id="2147483739" r:id="rId72"/>
    <p:sldLayoutId id="2147483740" r:id="rId73"/>
    <p:sldLayoutId id="2147483741" r:id="rId74"/>
    <p:sldLayoutId id="2147483742" r:id="rId75"/>
    <p:sldLayoutId id="2147483743" r:id="rId76"/>
    <p:sldLayoutId id="2147483744" r:id="rId77"/>
    <p:sldLayoutId id="2147483745" r:id="rId78"/>
    <p:sldLayoutId id="2147483746" r:id="rId79"/>
    <p:sldLayoutId id="2147483747" r:id="rId80"/>
    <p:sldLayoutId id="2147483748" r:id="rId81"/>
    <p:sldLayoutId id="2147483749" r:id="rId82"/>
    <p:sldLayoutId id="2147483750" r:id="rId83"/>
    <p:sldLayoutId id="2147483751" r:id="rId84"/>
    <p:sldLayoutId id="2147483752" r:id="rId85"/>
    <p:sldLayoutId id="2147483753" r:id="rId86"/>
    <p:sldLayoutId id="2147483754" r:id="rId87"/>
    <p:sldLayoutId id="2147483755" r:id="rId88"/>
    <p:sldLayoutId id="2147483756" r:id="rId89"/>
    <p:sldLayoutId id="2147483757" r:id="rId90"/>
    <p:sldLayoutId id="2147483758" r:id="rId91"/>
    <p:sldLayoutId id="2147483759" r:id="rId92"/>
    <p:sldLayoutId id="2147483760" r:id="rId93"/>
    <p:sldLayoutId id="2147483761" r:id="rId94"/>
    <p:sldLayoutId id="2147483762" r:id="rId95"/>
    <p:sldLayoutId id="2147483763" r:id="rId96"/>
    <p:sldLayoutId id="2147483764" r:id="rId9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2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24.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4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hyperlink" Target="http://raiseright.com/Enroll" TargetMode="External"/><Relationship Id="rId2" Type="http://schemas.openxmlformats.org/officeDocument/2006/relationships/notesSlide" Target="../notesSlides/notesSlide13.xml"/><Relationship Id="rId1" Type="http://schemas.openxmlformats.org/officeDocument/2006/relationships/slideLayout" Target="../slideLayouts/slideLayout4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7.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7.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7.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47.xml"/><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4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121"/>
          <p:cNvSpPr txBox="1">
            <a:spLocks noGrp="1"/>
          </p:cNvSpPr>
          <p:nvPr>
            <p:ph type="ctrTitle"/>
          </p:nvPr>
        </p:nvSpPr>
        <p:spPr>
          <a:xfrm>
            <a:off x="674683" y="1981201"/>
            <a:ext cx="6858000" cy="1459041"/>
          </a:xfrm>
          <a:prstGeom prst="rect">
            <a:avLst/>
          </a:prstGeom>
          <a:noFill/>
          <a:ln>
            <a:noFill/>
          </a:ln>
        </p:spPr>
        <p:txBody>
          <a:bodyPr spcFirstLastPara="1" wrap="square" lIns="68575" tIns="34275" rIns="68575" bIns="34275" anchor="b" anchorCtr="0">
            <a:noAutofit/>
          </a:bodyPr>
          <a:lstStyle/>
          <a:p>
            <a:r>
              <a:rPr lang="en" sz="3000"/>
              <a:t>Save on </a:t>
            </a:r>
            <a:r>
              <a:rPr lang="en" sz="3000">
                <a:solidFill>
                  <a:schemeClr val="tx1"/>
                </a:solidFill>
                <a:highlight>
                  <a:srgbClr val="FFFF00"/>
                </a:highlight>
              </a:rPr>
              <a:t>CAUSE</a:t>
            </a:r>
            <a:r>
              <a:rPr lang="en" sz="3000"/>
              <a:t> Expenses </a:t>
            </a:r>
            <a:br>
              <a:rPr lang="en" sz="3000"/>
            </a:br>
            <a:r>
              <a:rPr lang="en" sz="3000"/>
              <a:t>with </a:t>
            </a:r>
            <a:r>
              <a:rPr lang="en" sz="3000" err="1"/>
              <a:t>RaiseRight</a:t>
            </a:r>
            <a:endParaRPr lang="en-US" sz="3000"/>
          </a:p>
        </p:txBody>
      </p:sp>
      <p:sp>
        <p:nvSpPr>
          <p:cNvPr id="736" name="Google Shape;736;p121"/>
          <p:cNvSpPr txBox="1">
            <a:spLocks noGrp="1"/>
          </p:cNvSpPr>
          <p:nvPr>
            <p:ph type="subTitle" idx="1"/>
          </p:nvPr>
        </p:nvSpPr>
        <p:spPr>
          <a:xfrm>
            <a:off x="674683" y="3509298"/>
            <a:ext cx="6858000" cy="3534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lt1"/>
              </a:buClr>
              <a:buSzPts val="1200"/>
              <a:buNone/>
            </a:pPr>
            <a:r>
              <a:rPr lang="en"/>
              <a:t>Benefits of joining </a:t>
            </a:r>
            <a:r>
              <a:rPr lang="en" u="sng">
                <a:solidFill>
                  <a:schemeClr val="dk1"/>
                </a:solidFill>
                <a:highlight>
                  <a:srgbClr val="FFFF00"/>
                </a:highlight>
              </a:rPr>
              <a:t>ORGANIZATION NAME’S</a:t>
            </a:r>
            <a:r>
              <a:rPr lang="en"/>
              <a:t> </a:t>
            </a:r>
            <a:r>
              <a:rPr lang="en" err="1"/>
              <a:t>RaiseRight</a:t>
            </a:r>
            <a:r>
              <a:rPr lang="en"/>
              <a:t> Program</a:t>
            </a:r>
            <a:endParaRPr/>
          </a:p>
        </p:txBody>
      </p:sp>
      <p:sp>
        <p:nvSpPr>
          <p:cNvPr id="737" name="Google Shape;737;p121"/>
          <p:cNvSpPr txBox="1"/>
          <p:nvPr/>
        </p:nvSpPr>
        <p:spPr>
          <a:xfrm>
            <a:off x="777725" y="738150"/>
            <a:ext cx="2836800" cy="15120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dk1"/>
                </a:solidFill>
                <a:highlight>
                  <a:srgbClr val="FFFF00"/>
                </a:highlight>
                <a:latin typeface="Open Sans"/>
                <a:ea typeface="Open Sans"/>
                <a:cs typeface="Open Sans"/>
                <a:sym typeface="Open Sans"/>
              </a:rPr>
              <a:t>DRAG &amp; DROP </a:t>
            </a:r>
            <a:endParaRPr sz="1500">
              <a:solidFill>
                <a:schemeClr val="dk1"/>
              </a:solidFill>
              <a:highlight>
                <a:srgbClr val="FFFF00"/>
              </a:highlight>
              <a:latin typeface="Open Sans"/>
              <a:ea typeface="Open Sans"/>
              <a:cs typeface="Open Sans"/>
              <a:sym typeface="Open Sans"/>
            </a:endParaRPr>
          </a:p>
          <a:p>
            <a:pPr marL="0" lvl="0" indent="0" algn="ctr" rtl="0">
              <a:spcBef>
                <a:spcPts val="0"/>
              </a:spcBef>
              <a:spcAft>
                <a:spcPts val="0"/>
              </a:spcAft>
              <a:buNone/>
            </a:pPr>
            <a:r>
              <a:rPr lang="en" sz="1500">
                <a:solidFill>
                  <a:schemeClr val="dk1"/>
                </a:solidFill>
                <a:highlight>
                  <a:srgbClr val="FFFF00"/>
                </a:highlight>
                <a:latin typeface="Open Sans"/>
                <a:ea typeface="Open Sans"/>
                <a:cs typeface="Open Sans"/>
                <a:sym typeface="Open Sans"/>
              </a:rPr>
              <a:t>SCHOOL LOGO HERE</a:t>
            </a:r>
            <a:endParaRPr sz="1500">
              <a:solidFill>
                <a:schemeClr val="dk1"/>
              </a:solidFill>
              <a:highlight>
                <a:srgbClr val="FFFF00"/>
              </a:highlight>
              <a:latin typeface="Open Sans"/>
              <a:ea typeface="Open Sans"/>
              <a:cs typeface="Open Sans"/>
              <a:sym typeface="Open Sans"/>
            </a:endParaRPr>
          </a:p>
        </p:txBody>
      </p:sp>
      <p:sp>
        <p:nvSpPr>
          <p:cNvPr id="2" name="TextBox 1">
            <a:extLst>
              <a:ext uri="{FF2B5EF4-FFF2-40B4-BE49-F238E27FC236}">
                <a16:creationId xmlns:a16="http://schemas.microsoft.com/office/drawing/2014/main" id="{18828432-D7FE-54EA-CE1B-742EDF43EAC6}"/>
              </a:ext>
            </a:extLst>
          </p:cNvPr>
          <p:cNvSpPr txBox="1"/>
          <p:nvPr/>
        </p:nvSpPr>
        <p:spPr>
          <a:xfrm>
            <a:off x="142120" y="4836628"/>
            <a:ext cx="901850" cy="184666"/>
          </a:xfrm>
          <a:prstGeom prst="rect">
            <a:avLst/>
          </a:prstGeom>
          <a:solidFill>
            <a:schemeClr val="bg1"/>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00">
                <a:solidFill>
                  <a:schemeClr val="bg1">
                    <a:lumMod val="76000"/>
                  </a:schemeClr>
                </a:solidFill>
                <a:latin typeface="Open Sans"/>
              </a:rPr>
              <a:t>© 2026 RAISERIGHT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93"/>
        <p:cNvGrpSpPr/>
        <p:nvPr/>
      </p:nvGrpSpPr>
      <p:grpSpPr>
        <a:xfrm>
          <a:off x="0" y="0"/>
          <a:ext cx="0" cy="0"/>
          <a:chOff x="0" y="0"/>
          <a:chExt cx="0" cy="0"/>
        </a:xfrm>
      </p:grpSpPr>
      <p:sp>
        <p:nvSpPr>
          <p:cNvPr id="8" name="Rectangle 7">
            <a:extLst>
              <a:ext uri="{FF2B5EF4-FFF2-40B4-BE49-F238E27FC236}">
                <a16:creationId xmlns:a16="http://schemas.microsoft.com/office/drawing/2014/main" id="{F3B50960-5060-F8A2-6742-FDB033C6A276}"/>
              </a:ext>
            </a:extLst>
          </p:cNvPr>
          <p:cNvSpPr/>
          <p:nvPr/>
        </p:nvSpPr>
        <p:spPr>
          <a:xfrm>
            <a:off x="1314" y="0"/>
            <a:ext cx="9138387" cy="762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Google Shape;794;p126"/>
          <p:cNvSpPr/>
          <p:nvPr/>
        </p:nvSpPr>
        <p:spPr>
          <a:xfrm>
            <a:off x="5047107" y="3570389"/>
            <a:ext cx="3761410" cy="1224900"/>
          </a:xfrm>
          <a:prstGeom prst="roundRect">
            <a:avLst>
              <a:gd name="adj" fmla="val 16667"/>
            </a:avLst>
          </a:prstGeom>
          <a:solidFill>
            <a:schemeClr val="bg2">
              <a:lumMod val="20000"/>
              <a:lumOff val="8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96" name="Google Shape;796;p126"/>
          <p:cNvSpPr txBox="1">
            <a:spLocks noGrp="1"/>
          </p:cNvSpPr>
          <p:nvPr>
            <p:ph type="title"/>
          </p:nvPr>
        </p:nvSpPr>
        <p:spPr>
          <a:xfrm>
            <a:off x="376786" y="288405"/>
            <a:ext cx="8394000" cy="237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lt1"/>
              </a:buClr>
              <a:buSzPts val="3000"/>
              <a:buFont typeface="Roboto"/>
              <a:buNone/>
            </a:pPr>
            <a:r>
              <a:rPr lang="en" sz="2100" b="1">
                <a:solidFill>
                  <a:schemeClr val="accent1"/>
                </a:solidFill>
              </a:rPr>
              <a:t>Earn on the go with the RaiseRight app</a:t>
            </a:r>
            <a:endParaRPr sz="2100" b="1">
              <a:solidFill>
                <a:schemeClr val="accent1"/>
              </a:solidFill>
            </a:endParaRPr>
          </a:p>
        </p:txBody>
      </p:sp>
      <p:sp>
        <p:nvSpPr>
          <p:cNvPr id="799" name="Google Shape;799;p126"/>
          <p:cNvSpPr txBox="1">
            <a:spLocks noGrp="1"/>
          </p:cNvSpPr>
          <p:nvPr>
            <p:ph type="title"/>
          </p:nvPr>
        </p:nvSpPr>
        <p:spPr>
          <a:xfrm>
            <a:off x="4786186" y="1235586"/>
            <a:ext cx="4221369" cy="1970700"/>
          </a:xfrm>
          <a:prstGeom prst="rect">
            <a:avLst/>
          </a:prstGeom>
          <a:noFill/>
          <a:ln>
            <a:noFill/>
          </a:ln>
        </p:spPr>
        <p:txBody>
          <a:bodyPr spcFirstLastPara="1" wrap="square" lIns="68575" tIns="34275" rIns="68575" bIns="34275" anchor="b" anchorCtr="0">
            <a:noAutofit/>
          </a:bodyPr>
          <a:lstStyle/>
          <a:p>
            <a:pPr marL="431800" indent="-285750">
              <a:buSzPts val="1300"/>
              <a:buFont typeface="Arial"/>
              <a:buChar char="•"/>
            </a:pPr>
            <a:r>
              <a:rPr lang="en" sz="1300"/>
              <a:t>Purchase gift cards and shop online anywhere, anytime.</a:t>
            </a:r>
            <a:endParaRPr lang="en-US" sz="1300"/>
          </a:p>
          <a:p>
            <a:pPr marL="285750" lvl="0" indent="-285750" algn="l" rtl="0">
              <a:lnSpc>
                <a:spcPct val="90000"/>
              </a:lnSpc>
              <a:spcBef>
                <a:spcPts val="0"/>
              </a:spcBef>
              <a:spcAft>
                <a:spcPts val="0"/>
              </a:spcAft>
              <a:buFont typeface="Arial"/>
              <a:buChar char="•"/>
            </a:pPr>
            <a:endParaRPr sz="1300"/>
          </a:p>
          <a:p>
            <a:pPr marL="431800" lvl="0" indent="-285750" algn="l" rtl="0">
              <a:spcBef>
                <a:spcPts val="0"/>
              </a:spcBef>
              <a:spcAft>
                <a:spcPts val="0"/>
              </a:spcAft>
              <a:buSzPts val="1300"/>
              <a:buFont typeface="Arial"/>
              <a:buChar char="•"/>
            </a:pPr>
            <a:r>
              <a:rPr lang="en" sz="1300"/>
              <a:t>Instantly access your eGift cards and scan them at checkout while shopping, directly from your account Wallet.</a:t>
            </a:r>
            <a:endParaRPr sz="1300"/>
          </a:p>
          <a:p>
            <a:pPr marL="285750" lvl="0" indent="-285750" algn="l" rtl="0">
              <a:lnSpc>
                <a:spcPct val="90000"/>
              </a:lnSpc>
              <a:spcBef>
                <a:spcPts val="0"/>
              </a:spcBef>
              <a:spcAft>
                <a:spcPts val="0"/>
              </a:spcAft>
              <a:buFont typeface="Arial"/>
              <a:buChar char="•"/>
            </a:pPr>
            <a:endParaRPr sz="1300"/>
          </a:p>
          <a:p>
            <a:pPr marL="431800" indent="-285750">
              <a:buSzPts val="1300"/>
              <a:buFont typeface="Arial"/>
              <a:buChar char="•"/>
            </a:pPr>
            <a:r>
              <a:rPr lang="en" sz="1300"/>
              <a:t>Add funds to reloadable gift cards anytime. Every time you add funds, you earn!</a:t>
            </a:r>
          </a:p>
          <a:p>
            <a:pPr marL="285750" lvl="0" indent="-285750" algn="l" rtl="0">
              <a:lnSpc>
                <a:spcPct val="90000"/>
              </a:lnSpc>
              <a:spcBef>
                <a:spcPts val="0"/>
              </a:spcBef>
              <a:spcAft>
                <a:spcPts val="0"/>
              </a:spcAft>
              <a:buFont typeface="Arial"/>
              <a:buChar char="•"/>
            </a:pPr>
            <a:endParaRPr sz="1300"/>
          </a:p>
          <a:p>
            <a:pPr marL="431800" indent="-285750">
              <a:buSzPts val="1300"/>
              <a:buFont typeface="Arial"/>
              <a:buChar char="•"/>
            </a:pPr>
            <a:r>
              <a:rPr lang="en" sz="1300"/>
              <a:t>Search for nearby participating restaurants to earn on local dining.</a:t>
            </a:r>
          </a:p>
        </p:txBody>
      </p:sp>
      <p:sp>
        <p:nvSpPr>
          <p:cNvPr id="800" name="Google Shape;800;p126"/>
          <p:cNvSpPr txBox="1"/>
          <p:nvPr/>
        </p:nvSpPr>
        <p:spPr>
          <a:xfrm>
            <a:off x="5296562" y="3679539"/>
            <a:ext cx="3262500" cy="329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300" b="1">
                <a:solidFill>
                  <a:schemeClr val="accent5"/>
                </a:solidFill>
                <a:latin typeface="Open Sans"/>
                <a:ea typeface="Open Sans"/>
                <a:cs typeface="Open Sans"/>
                <a:sym typeface="Open Sans"/>
              </a:rPr>
              <a:t>Download the RaiseRight app for free</a:t>
            </a:r>
            <a:endParaRPr sz="1300" b="1">
              <a:solidFill>
                <a:schemeClr val="accent5"/>
              </a:solidFill>
              <a:latin typeface="Open Sans"/>
              <a:ea typeface="Open Sans"/>
              <a:cs typeface="Open Sans"/>
              <a:sym typeface="Open Sans"/>
            </a:endParaRPr>
          </a:p>
        </p:txBody>
      </p:sp>
      <p:grpSp>
        <p:nvGrpSpPr>
          <p:cNvPr id="801" name="Google Shape;801;p126"/>
          <p:cNvGrpSpPr/>
          <p:nvPr/>
        </p:nvGrpSpPr>
        <p:grpSpPr>
          <a:xfrm>
            <a:off x="5468974" y="4148388"/>
            <a:ext cx="444196" cy="453020"/>
            <a:chOff x="3894875" y="4074625"/>
            <a:chExt cx="612600" cy="590100"/>
          </a:xfrm>
        </p:grpSpPr>
        <p:sp>
          <p:nvSpPr>
            <p:cNvPr id="802" name="Google Shape;802;p126"/>
            <p:cNvSpPr/>
            <p:nvPr/>
          </p:nvSpPr>
          <p:spPr>
            <a:xfrm>
              <a:off x="3894875" y="4074625"/>
              <a:ext cx="612600" cy="590100"/>
            </a:xfrm>
            <a:prstGeom prst="roundRect">
              <a:avLst>
                <a:gd name="adj" fmla="val 16667"/>
              </a:avLst>
            </a:prstGeom>
            <a:solidFill>
              <a:schemeClr val="lt1"/>
            </a:solidFill>
            <a:ln w="9525" cap="flat" cmpd="sng">
              <a:solidFill>
                <a:srgbClr val="BDBFC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803" name="Google Shape;803;p126"/>
            <p:cNvPicPr preferRelativeResize="0"/>
            <p:nvPr/>
          </p:nvPicPr>
          <p:blipFill>
            <a:blip r:embed="rId3">
              <a:alphaModFix/>
            </a:blip>
            <a:stretch>
              <a:fillRect/>
            </a:stretch>
          </p:blipFill>
          <p:spPr>
            <a:xfrm>
              <a:off x="3926481" y="4102729"/>
              <a:ext cx="549176" cy="533783"/>
            </a:xfrm>
            <a:prstGeom prst="rect">
              <a:avLst/>
            </a:prstGeom>
            <a:noFill/>
            <a:ln>
              <a:noFill/>
            </a:ln>
          </p:spPr>
        </p:pic>
      </p:grpSp>
      <p:pic>
        <p:nvPicPr>
          <p:cNvPr id="2" name="Picture 1" descr="A screen shot of a phone&#10;&#10;AI-generated content may be incorrect.">
            <a:extLst>
              <a:ext uri="{FF2B5EF4-FFF2-40B4-BE49-F238E27FC236}">
                <a16:creationId xmlns:a16="http://schemas.microsoft.com/office/drawing/2014/main" id="{2412166C-DC39-1753-E49D-9A479BA4C6C1}"/>
              </a:ext>
            </a:extLst>
          </p:cNvPr>
          <p:cNvPicPr>
            <a:picLocks noChangeAspect="1"/>
          </p:cNvPicPr>
          <p:nvPr/>
        </p:nvPicPr>
        <p:blipFill>
          <a:blip r:embed="rId4"/>
          <a:stretch>
            <a:fillRect/>
          </a:stretch>
        </p:blipFill>
        <p:spPr>
          <a:xfrm>
            <a:off x="182925" y="760385"/>
            <a:ext cx="2100602" cy="2920462"/>
          </a:xfrm>
          <a:prstGeom prst="rect">
            <a:avLst/>
          </a:prstGeom>
          <a:ln>
            <a:noFill/>
          </a:ln>
          <a:effectLst>
            <a:outerShdw blurRad="457200" dist="139700" dir="2700000" algn="tl" rotWithShape="0">
              <a:srgbClr val="333333">
                <a:alpha val="40000"/>
              </a:srgbClr>
            </a:outerShdw>
          </a:effectLst>
        </p:spPr>
      </p:pic>
      <p:pic>
        <p:nvPicPr>
          <p:cNvPr id="3" name="Picture 2" descr="A close-up of a black background&#10;&#10;AI-generated content may be incorrect.">
            <a:extLst>
              <a:ext uri="{FF2B5EF4-FFF2-40B4-BE49-F238E27FC236}">
                <a16:creationId xmlns:a16="http://schemas.microsoft.com/office/drawing/2014/main" id="{E0D34A7A-40F8-49BF-2F47-A3F9C32A4453}"/>
              </a:ext>
            </a:extLst>
          </p:cNvPr>
          <p:cNvPicPr>
            <a:picLocks noChangeAspect="1"/>
          </p:cNvPicPr>
          <p:nvPr/>
        </p:nvPicPr>
        <p:blipFill>
          <a:blip r:embed="rId5"/>
          <a:srcRect r="-234" b="1639"/>
          <a:stretch>
            <a:fillRect/>
          </a:stretch>
        </p:blipFill>
        <p:spPr>
          <a:xfrm>
            <a:off x="6104845" y="4207329"/>
            <a:ext cx="2339089" cy="337279"/>
          </a:xfrm>
          <a:prstGeom prst="rect">
            <a:avLst/>
          </a:prstGeom>
        </p:spPr>
      </p:pic>
      <p:pic>
        <p:nvPicPr>
          <p:cNvPr id="5" name="Picture 4" descr="A screen shot of a phone&#10;&#10;AI-generated content may be incorrect.">
            <a:extLst>
              <a:ext uri="{FF2B5EF4-FFF2-40B4-BE49-F238E27FC236}">
                <a16:creationId xmlns:a16="http://schemas.microsoft.com/office/drawing/2014/main" id="{DFCB3600-D59D-5765-87CE-5F9CA6BE27EA}"/>
              </a:ext>
            </a:extLst>
          </p:cNvPr>
          <p:cNvPicPr>
            <a:picLocks noChangeAspect="1"/>
          </p:cNvPicPr>
          <p:nvPr/>
        </p:nvPicPr>
        <p:blipFill>
          <a:blip r:embed="rId6"/>
          <a:stretch>
            <a:fillRect/>
          </a:stretch>
        </p:blipFill>
        <p:spPr>
          <a:xfrm>
            <a:off x="2419308" y="1779815"/>
            <a:ext cx="2231654" cy="3075214"/>
          </a:xfrm>
          <a:prstGeom prst="rect">
            <a:avLst/>
          </a:prstGeom>
          <a:ln>
            <a:noFill/>
          </a:ln>
          <a:effectLst>
            <a:outerShdw blurRad="457200" dist="139700" dir="2700000" algn="tl" rotWithShape="0">
              <a:srgbClr val="333333">
                <a:alpha val="26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93"/>
        <p:cNvGrpSpPr/>
        <p:nvPr/>
      </p:nvGrpSpPr>
      <p:grpSpPr>
        <a:xfrm>
          <a:off x="0" y="0"/>
          <a:ext cx="0" cy="0"/>
          <a:chOff x="0" y="0"/>
          <a:chExt cx="0" cy="0"/>
        </a:xfrm>
      </p:grpSpPr>
      <p:sp>
        <p:nvSpPr>
          <p:cNvPr id="3" name="Rectangle 2">
            <a:extLst>
              <a:ext uri="{FF2B5EF4-FFF2-40B4-BE49-F238E27FC236}">
                <a16:creationId xmlns:a16="http://schemas.microsoft.com/office/drawing/2014/main" id="{8D284C62-6CAC-FB9C-A838-B75153560D21}"/>
              </a:ext>
            </a:extLst>
          </p:cNvPr>
          <p:cNvSpPr/>
          <p:nvPr/>
        </p:nvSpPr>
        <p:spPr>
          <a:xfrm>
            <a:off x="1314" y="0"/>
            <a:ext cx="9138387" cy="762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Google Shape;794;p126"/>
          <p:cNvSpPr/>
          <p:nvPr/>
        </p:nvSpPr>
        <p:spPr>
          <a:xfrm>
            <a:off x="4772207" y="3425770"/>
            <a:ext cx="4059900" cy="712022"/>
          </a:xfrm>
          <a:prstGeom prst="roundRect">
            <a:avLst>
              <a:gd name="adj" fmla="val 16667"/>
            </a:avLst>
          </a:prstGeom>
          <a:solidFill>
            <a:schemeClr val="bg2">
              <a:lumMod val="20000"/>
              <a:lumOff val="8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95" name="Google Shape;795;p126"/>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11</a:t>
            </a:fld>
            <a:endParaRPr/>
          </a:p>
        </p:txBody>
      </p:sp>
      <p:sp>
        <p:nvSpPr>
          <p:cNvPr id="796" name="Google Shape;796;p126"/>
          <p:cNvSpPr txBox="1">
            <a:spLocks noGrp="1"/>
          </p:cNvSpPr>
          <p:nvPr>
            <p:ph type="title"/>
          </p:nvPr>
        </p:nvSpPr>
        <p:spPr>
          <a:xfrm>
            <a:off x="376786" y="262925"/>
            <a:ext cx="8394000" cy="237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lt1"/>
              </a:buClr>
              <a:buSzPts val="3000"/>
              <a:buFont typeface="Roboto"/>
              <a:buNone/>
            </a:pPr>
            <a:r>
              <a:rPr lang="en" sz="2100" b="1">
                <a:solidFill>
                  <a:schemeClr val="accent1"/>
                </a:solidFill>
              </a:rPr>
              <a:t>Never miss out on earnings while shopping online</a:t>
            </a:r>
            <a:endParaRPr sz="2100" b="1">
              <a:solidFill>
                <a:schemeClr val="accent1"/>
              </a:solidFill>
            </a:endParaRPr>
          </a:p>
        </p:txBody>
      </p:sp>
      <p:sp>
        <p:nvSpPr>
          <p:cNvPr id="799" name="Google Shape;799;p126"/>
          <p:cNvSpPr txBox="1">
            <a:spLocks noGrp="1"/>
          </p:cNvSpPr>
          <p:nvPr>
            <p:ph type="title"/>
          </p:nvPr>
        </p:nvSpPr>
        <p:spPr>
          <a:xfrm>
            <a:off x="4518137" y="1040792"/>
            <a:ext cx="4348772" cy="1970700"/>
          </a:xfrm>
          <a:prstGeom prst="rect">
            <a:avLst/>
          </a:prstGeom>
          <a:noFill/>
          <a:ln>
            <a:noFill/>
          </a:ln>
        </p:spPr>
        <p:txBody>
          <a:bodyPr spcFirstLastPara="1" wrap="square" lIns="68575" tIns="34275" rIns="68575" bIns="34275" anchor="b" anchorCtr="0">
            <a:noAutofit/>
          </a:bodyPr>
          <a:lstStyle/>
          <a:p>
            <a:pPr marL="457200" lvl="0" indent="-311150" algn="l" rtl="0">
              <a:lnSpc>
                <a:spcPct val="90000"/>
              </a:lnSpc>
              <a:spcBef>
                <a:spcPts val="0"/>
              </a:spcBef>
              <a:spcAft>
                <a:spcPts val="0"/>
              </a:spcAft>
              <a:buSzPts val="1300"/>
              <a:buChar char="●"/>
            </a:pPr>
            <a:r>
              <a:rPr lang="en-US" sz="1300"/>
              <a:t>Install the </a:t>
            </a:r>
            <a:r>
              <a:rPr lang="en-US" sz="1300" b="1" err="1">
                <a:solidFill>
                  <a:schemeClr val="accent1"/>
                </a:solidFill>
              </a:rPr>
              <a:t>RaiseRight</a:t>
            </a:r>
            <a:r>
              <a:rPr lang="en-US" sz="1300" b="1">
                <a:solidFill>
                  <a:schemeClr val="accent1"/>
                </a:solidFill>
              </a:rPr>
              <a:t> Earnings Extension </a:t>
            </a:r>
            <a:r>
              <a:rPr lang="en-US" sz="1300"/>
              <a:t>to your desktop browser to get real-time earning reminders while shopping online.</a:t>
            </a:r>
            <a:endParaRPr sz="1300"/>
          </a:p>
          <a:p>
            <a:pPr marL="0" lvl="0" indent="0" algn="l" rtl="0">
              <a:lnSpc>
                <a:spcPct val="90000"/>
              </a:lnSpc>
              <a:spcBef>
                <a:spcPts val="0"/>
              </a:spcBef>
              <a:spcAft>
                <a:spcPts val="0"/>
              </a:spcAft>
              <a:buNone/>
            </a:pPr>
            <a:endParaRPr sz="1300"/>
          </a:p>
          <a:p>
            <a:pPr marL="457200" lvl="0" indent="-311150" algn="l" rtl="0">
              <a:spcBef>
                <a:spcPts val="0"/>
              </a:spcBef>
              <a:spcAft>
                <a:spcPts val="0"/>
              </a:spcAft>
              <a:buSzPts val="1300"/>
              <a:buChar char="●"/>
            </a:pPr>
            <a:r>
              <a:rPr lang="en-US" sz="1300"/>
              <a:t>Conveniently activate online earnings in a single click.</a:t>
            </a:r>
            <a:endParaRPr sz="1300"/>
          </a:p>
          <a:p>
            <a:pPr marL="0" lvl="0" indent="0" algn="l" rtl="0">
              <a:lnSpc>
                <a:spcPct val="90000"/>
              </a:lnSpc>
              <a:spcBef>
                <a:spcPts val="0"/>
              </a:spcBef>
              <a:spcAft>
                <a:spcPts val="0"/>
              </a:spcAft>
              <a:buNone/>
            </a:pPr>
            <a:endParaRPr sz="1300"/>
          </a:p>
          <a:p>
            <a:pPr marL="457200" lvl="0" indent="-311150" algn="l" rtl="0">
              <a:lnSpc>
                <a:spcPct val="90000"/>
              </a:lnSpc>
              <a:spcBef>
                <a:spcPts val="0"/>
              </a:spcBef>
              <a:spcAft>
                <a:spcPts val="0"/>
              </a:spcAft>
              <a:buSzPts val="1300"/>
              <a:buChar char="●"/>
            </a:pPr>
            <a:r>
              <a:rPr lang="en" sz="1300"/>
              <a:t>Quickly buy eGift cards to use as payment for your online purchases.</a:t>
            </a:r>
            <a:endParaRPr sz="1300"/>
          </a:p>
        </p:txBody>
      </p:sp>
      <p:sp>
        <p:nvSpPr>
          <p:cNvPr id="800" name="Google Shape;800;p126"/>
          <p:cNvSpPr txBox="1"/>
          <p:nvPr/>
        </p:nvSpPr>
        <p:spPr>
          <a:xfrm>
            <a:off x="4780165" y="3514290"/>
            <a:ext cx="4060007" cy="533883"/>
          </a:xfrm>
          <a:prstGeom prst="rect">
            <a:avLst/>
          </a:prstGeom>
          <a:noFill/>
          <a:ln>
            <a:noFill/>
          </a:ln>
        </p:spPr>
        <p:txBody>
          <a:bodyPr spcFirstLastPara="1" wrap="square" lIns="91425" tIns="91425" rIns="91425" bIns="91425" anchor="t" anchorCtr="0">
            <a:noAutofit/>
          </a:bodyPr>
          <a:lstStyle/>
          <a:p>
            <a:pPr algn="ctr"/>
            <a:r>
              <a:rPr lang="en" sz="1300" b="1">
                <a:solidFill>
                  <a:schemeClr val="accent5"/>
                </a:solidFill>
                <a:latin typeface="Open Sans"/>
                <a:ea typeface="Open Sans"/>
                <a:cs typeface="Open Sans"/>
                <a:sym typeface="Open Sans"/>
              </a:rPr>
              <a:t>Install for FREE on Chrome or Edge browsers and Safari on your iPhone</a:t>
            </a:r>
            <a:endParaRPr sz="1300" b="1">
              <a:solidFill>
                <a:schemeClr val="accent5"/>
              </a:solidFill>
              <a:latin typeface="Open Sans"/>
              <a:ea typeface="Open Sans"/>
              <a:cs typeface="Open Sans"/>
              <a:sym typeface="Open Sans"/>
            </a:endParaRPr>
          </a:p>
        </p:txBody>
      </p:sp>
      <p:sp>
        <p:nvSpPr>
          <p:cNvPr id="804" name="Google Shape;804;p126"/>
          <p:cNvSpPr txBox="1"/>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None/>
            </a:pPr>
            <a:fld id="{00000000-1234-1234-1234-123412341234}" type="slidenum">
              <a:rPr lang="en" sz="900">
                <a:solidFill>
                  <a:srgbClr val="FFFFFF"/>
                </a:solidFill>
              </a:rPr>
              <a:t>11</a:t>
            </a:fld>
            <a:endParaRPr sz="900">
              <a:solidFill>
                <a:srgbClr val="FFFFFF"/>
              </a:solidFill>
            </a:endParaRPr>
          </a:p>
        </p:txBody>
      </p:sp>
      <p:grpSp>
        <p:nvGrpSpPr>
          <p:cNvPr id="13" name="Group 12">
            <a:extLst>
              <a:ext uri="{FF2B5EF4-FFF2-40B4-BE49-F238E27FC236}">
                <a16:creationId xmlns:a16="http://schemas.microsoft.com/office/drawing/2014/main" id="{1F4B1EFA-2473-D3EB-46C0-58B1D9BEEF7F}"/>
              </a:ext>
            </a:extLst>
          </p:cNvPr>
          <p:cNvGrpSpPr/>
          <p:nvPr/>
        </p:nvGrpSpPr>
        <p:grpSpPr>
          <a:xfrm>
            <a:off x="578781" y="1041988"/>
            <a:ext cx="3757151" cy="3490605"/>
            <a:chOff x="0" y="755374"/>
            <a:chExt cx="4241287" cy="3759973"/>
          </a:xfrm>
        </p:grpSpPr>
        <p:pic>
          <p:nvPicPr>
            <p:cNvPr id="2050" name="Picture 2" descr="A screenshot of a computer screen&#10;&#10;Description automatically generated">
              <a:extLst>
                <a:ext uri="{FF2B5EF4-FFF2-40B4-BE49-F238E27FC236}">
                  <a16:creationId xmlns:a16="http://schemas.microsoft.com/office/drawing/2014/main" id="{2640B6EC-10A2-F00F-2A7C-5AFA6F3F565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698" b="5631"/>
            <a:stretch/>
          </p:blipFill>
          <p:spPr bwMode="auto">
            <a:xfrm>
              <a:off x="0" y="755374"/>
              <a:ext cx="4047719" cy="375997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8" name="Picture 10" descr="A screenshot of a phone&#10;&#10;Description automatically generated">
              <a:extLst>
                <a:ext uri="{FF2B5EF4-FFF2-40B4-BE49-F238E27FC236}">
                  <a16:creationId xmlns:a16="http://schemas.microsoft.com/office/drawing/2014/main" id="{AC655397-E343-7EAD-BDF9-857116F049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2167" y="974792"/>
              <a:ext cx="2309120" cy="343821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5063162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sp>
        <p:nvSpPr>
          <p:cNvPr id="809" name="Google Shape;809;p127"/>
          <p:cNvSpPr/>
          <p:nvPr/>
        </p:nvSpPr>
        <p:spPr>
          <a:xfrm>
            <a:off x="4375925" y="0"/>
            <a:ext cx="47679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10" name="Google Shape;810;p127"/>
          <p:cNvSpPr txBox="1">
            <a:spLocks noGrp="1"/>
          </p:cNvSpPr>
          <p:nvPr>
            <p:ph type="sldNum" idx="4294967295"/>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12</a:t>
            </a:fld>
            <a:endParaRPr/>
          </a:p>
        </p:txBody>
      </p:sp>
      <p:sp>
        <p:nvSpPr>
          <p:cNvPr id="811" name="Google Shape;811;p127"/>
          <p:cNvSpPr txBox="1">
            <a:spLocks noGrp="1"/>
          </p:cNvSpPr>
          <p:nvPr>
            <p:ph type="title"/>
          </p:nvPr>
        </p:nvSpPr>
        <p:spPr>
          <a:xfrm>
            <a:off x="615281" y="597709"/>
            <a:ext cx="2949300" cy="1200300"/>
          </a:xfrm>
          <a:prstGeom prst="rect">
            <a:avLst/>
          </a:prstGeom>
          <a:noFill/>
          <a:ln>
            <a:noFill/>
          </a:ln>
        </p:spPr>
        <p:txBody>
          <a:bodyPr spcFirstLastPara="1" wrap="square" lIns="68575" tIns="34275" rIns="68575" bIns="34275" anchor="b" anchorCtr="0">
            <a:noAutofit/>
          </a:bodyPr>
          <a:lstStyle/>
          <a:p>
            <a:pPr>
              <a:buClr>
                <a:schemeClr val="lt1"/>
              </a:buClr>
              <a:buSzPts val="1700"/>
            </a:pPr>
            <a:r>
              <a:rPr lang="en">
                <a:latin typeface="Open Sans"/>
                <a:ea typeface="Open Sans"/>
                <a:cs typeface="Open Sans"/>
                <a:sym typeface="Open Sans"/>
              </a:rPr>
              <a:t>Gift cards for every kind of shopper</a:t>
            </a:r>
            <a:endParaRPr>
              <a:latin typeface="Open Sans"/>
              <a:ea typeface="Open Sans"/>
              <a:cs typeface="Open Sans"/>
              <a:sym typeface="Open Sans"/>
            </a:endParaRPr>
          </a:p>
        </p:txBody>
      </p:sp>
      <p:sp>
        <p:nvSpPr>
          <p:cNvPr id="812" name="Google Shape;812;p127"/>
          <p:cNvSpPr txBox="1">
            <a:spLocks noGrp="1"/>
          </p:cNvSpPr>
          <p:nvPr>
            <p:ph type="body" idx="1"/>
          </p:nvPr>
        </p:nvSpPr>
        <p:spPr>
          <a:xfrm>
            <a:off x="615289" y="1945509"/>
            <a:ext cx="3097200" cy="27111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a:solidFill>
                  <a:srgbClr val="58595B"/>
                </a:solidFill>
              </a:rPr>
              <a:t>Whether you’re an online, contactless shopper, or prefer to have your card in-hand, there is a gift card type available for you.</a:t>
            </a:r>
            <a:endParaRPr>
              <a:solidFill>
                <a:srgbClr val="58595B"/>
              </a:solidFill>
            </a:endParaRPr>
          </a:p>
          <a:p>
            <a:pPr marL="0" lvl="0" indent="0" algn="l" rtl="0">
              <a:lnSpc>
                <a:spcPct val="120000"/>
              </a:lnSpc>
              <a:spcBef>
                <a:spcPts val="0"/>
              </a:spcBef>
              <a:spcAft>
                <a:spcPts val="0"/>
              </a:spcAft>
              <a:buClr>
                <a:schemeClr val="lt1"/>
              </a:buClr>
              <a:buSzPts val="1400"/>
              <a:buNone/>
            </a:pPr>
            <a:endParaRPr/>
          </a:p>
          <a:p>
            <a:pPr marL="0" lvl="0" indent="0" algn="l" rtl="0">
              <a:lnSpc>
                <a:spcPct val="120000"/>
              </a:lnSpc>
              <a:spcBef>
                <a:spcPts val="800"/>
              </a:spcBef>
              <a:spcAft>
                <a:spcPts val="0"/>
              </a:spcAft>
              <a:buClr>
                <a:schemeClr val="lt1"/>
              </a:buClr>
              <a:buSzPts val="1400"/>
              <a:buNone/>
            </a:pPr>
            <a:endParaRPr/>
          </a:p>
        </p:txBody>
      </p:sp>
      <p:sp>
        <p:nvSpPr>
          <p:cNvPr id="813" name="Google Shape;813;p127"/>
          <p:cNvSpPr txBox="1">
            <a:spLocks noGrp="1"/>
          </p:cNvSpPr>
          <p:nvPr>
            <p:ph type="title"/>
          </p:nvPr>
        </p:nvSpPr>
        <p:spPr>
          <a:xfrm>
            <a:off x="5853625" y="187650"/>
            <a:ext cx="2541300" cy="3216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chemeClr val="lt1"/>
              </a:buClr>
              <a:buSzPts val="1700"/>
              <a:buFont typeface="Roboto"/>
              <a:buNone/>
            </a:pPr>
            <a:r>
              <a:rPr lang="en" sz="1600">
                <a:latin typeface="Open Sans"/>
                <a:ea typeface="Open Sans"/>
                <a:cs typeface="Open Sans"/>
                <a:sym typeface="Open Sans"/>
              </a:rPr>
              <a:t>eGift Cards</a:t>
            </a:r>
            <a:endParaRPr sz="1600">
              <a:latin typeface="Open Sans"/>
              <a:ea typeface="Open Sans"/>
              <a:cs typeface="Open Sans"/>
              <a:sym typeface="Open Sans"/>
            </a:endParaRPr>
          </a:p>
        </p:txBody>
      </p:sp>
      <p:sp>
        <p:nvSpPr>
          <p:cNvPr id="814" name="Google Shape;814;p127"/>
          <p:cNvSpPr txBox="1">
            <a:spLocks noGrp="1"/>
          </p:cNvSpPr>
          <p:nvPr>
            <p:ph type="body" idx="1"/>
          </p:nvPr>
        </p:nvSpPr>
        <p:spPr>
          <a:xfrm>
            <a:off x="5853625" y="509250"/>
            <a:ext cx="2917800" cy="6933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sz="1000"/>
              <a:t>Digital gift cards that are delivered instantly to your account “Wallet,” and accessible right from your phone—they can be scanned by the retailer for quick checkout.</a:t>
            </a:r>
            <a:endParaRPr sz="1100"/>
          </a:p>
          <a:p>
            <a:pPr marL="0" lvl="0" indent="0" algn="l" rtl="0">
              <a:lnSpc>
                <a:spcPct val="120000"/>
              </a:lnSpc>
              <a:spcBef>
                <a:spcPts val="800"/>
              </a:spcBef>
              <a:spcAft>
                <a:spcPts val="0"/>
              </a:spcAft>
              <a:buClr>
                <a:schemeClr val="lt1"/>
              </a:buClr>
              <a:buSzPts val="1400"/>
              <a:buNone/>
            </a:pPr>
            <a:endParaRPr sz="1100"/>
          </a:p>
        </p:txBody>
      </p:sp>
      <p:sp>
        <p:nvSpPr>
          <p:cNvPr id="815" name="Google Shape;815;p127"/>
          <p:cNvSpPr txBox="1">
            <a:spLocks noGrp="1"/>
          </p:cNvSpPr>
          <p:nvPr>
            <p:ph type="title"/>
          </p:nvPr>
        </p:nvSpPr>
        <p:spPr>
          <a:xfrm>
            <a:off x="5853625" y="1421275"/>
            <a:ext cx="2541300" cy="3216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chemeClr val="lt1"/>
              </a:buClr>
              <a:buSzPts val="1700"/>
              <a:buFont typeface="Roboto"/>
              <a:buNone/>
            </a:pPr>
            <a:r>
              <a:rPr lang="en" sz="1600">
                <a:latin typeface="Open Sans"/>
                <a:ea typeface="Open Sans"/>
                <a:cs typeface="Open Sans"/>
                <a:sym typeface="Open Sans"/>
              </a:rPr>
              <a:t>Physical Gift Cards</a:t>
            </a:r>
            <a:endParaRPr sz="1600">
              <a:latin typeface="Open Sans"/>
              <a:ea typeface="Open Sans"/>
              <a:cs typeface="Open Sans"/>
              <a:sym typeface="Open Sans"/>
            </a:endParaRPr>
          </a:p>
        </p:txBody>
      </p:sp>
      <p:sp>
        <p:nvSpPr>
          <p:cNvPr id="816" name="Google Shape;816;p127"/>
          <p:cNvSpPr txBox="1">
            <a:spLocks noGrp="1"/>
          </p:cNvSpPr>
          <p:nvPr>
            <p:ph type="body" idx="1"/>
          </p:nvPr>
        </p:nvSpPr>
        <p:spPr>
          <a:xfrm>
            <a:off x="5853625" y="1742875"/>
            <a:ext cx="2841900" cy="6933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sz="1000"/>
              <a:t>Plastic or paper-based gift cards that are shipped to your organization or can be mailed direct to your home address using the Ship to Home feature</a:t>
            </a:r>
            <a:r>
              <a:rPr lang="en" sz="1100"/>
              <a:t>.</a:t>
            </a:r>
            <a:endParaRPr sz="1100"/>
          </a:p>
          <a:p>
            <a:pPr marL="0" lvl="0" indent="0" algn="l" rtl="0">
              <a:lnSpc>
                <a:spcPct val="120000"/>
              </a:lnSpc>
              <a:spcBef>
                <a:spcPts val="0"/>
              </a:spcBef>
              <a:spcAft>
                <a:spcPts val="0"/>
              </a:spcAft>
              <a:buClr>
                <a:schemeClr val="lt1"/>
              </a:buClr>
              <a:buSzPts val="1400"/>
              <a:buNone/>
            </a:pPr>
            <a:endParaRPr sz="1100"/>
          </a:p>
          <a:p>
            <a:pPr marL="0" lvl="0" indent="0" algn="l" rtl="0">
              <a:lnSpc>
                <a:spcPct val="120000"/>
              </a:lnSpc>
              <a:spcBef>
                <a:spcPts val="800"/>
              </a:spcBef>
              <a:spcAft>
                <a:spcPts val="0"/>
              </a:spcAft>
              <a:buClr>
                <a:schemeClr val="lt1"/>
              </a:buClr>
              <a:buSzPts val="1400"/>
              <a:buNone/>
            </a:pPr>
            <a:endParaRPr sz="1100"/>
          </a:p>
        </p:txBody>
      </p:sp>
      <p:sp>
        <p:nvSpPr>
          <p:cNvPr id="817" name="Google Shape;817;p127"/>
          <p:cNvSpPr txBox="1">
            <a:spLocks noGrp="1"/>
          </p:cNvSpPr>
          <p:nvPr>
            <p:ph type="title"/>
          </p:nvPr>
        </p:nvSpPr>
        <p:spPr>
          <a:xfrm>
            <a:off x="5853625" y="2701100"/>
            <a:ext cx="3097200" cy="3216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chemeClr val="lt1"/>
              </a:buClr>
              <a:buSzPts val="1700"/>
              <a:buFont typeface="Roboto"/>
              <a:buNone/>
            </a:pPr>
            <a:r>
              <a:rPr lang="en" sz="1600">
                <a:latin typeface="Open Sans"/>
                <a:ea typeface="Open Sans"/>
                <a:cs typeface="Open Sans"/>
                <a:sym typeface="Open Sans"/>
              </a:rPr>
              <a:t>Reloadable Gift Cards</a:t>
            </a:r>
            <a:endParaRPr sz="1600">
              <a:latin typeface="Open Sans"/>
              <a:ea typeface="Open Sans"/>
              <a:cs typeface="Open Sans"/>
              <a:sym typeface="Open Sans"/>
            </a:endParaRPr>
          </a:p>
        </p:txBody>
      </p:sp>
      <p:sp>
        <p:nvSpPr>
          <p:cNvPr id="818" name="Google Shape;818;p127"/>
          <p:cNvSpPr txBox="1">
            <a:spLocks noGrp="1"/>
          </p:cNvSpPr>
          <p:nvPr>
            <p:ph type="body" idx="1"/>
          </p:nvPr>
        </p:nvSpPr>
        <p:spPr>
          <a:xfrm>
            <a:off x="5853625" y="3022700"/>
            <a:ext cx="2731200" cy="6933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sz="1000"/>
              <a:t>Allow you to electronically add more funds onto existing physical cards purchased from RaiseRight</a:t>
            </a:r>
            <a:r>
              <a:rPr lang="en" sz="1100"/>
              <a:t>.</a:t>
            </a:r>
            <a:endParaRPr sz="1100"/>
          </a:p>
          <a:p>
            <a:pPr marL="0" lvl="0" indent="0" algn="l" rtl="0">
              <a:lnSpc>
                <a:spcPct val="120000"/>
              </a:lnSpc>
              <a:spcBef>
                <a:spcPts val="0"/>
              </a:spcBef>
              <a:spcAft>
                <a:spcPts val="0"/>
              </a:spcAft>
              <a:buClr>
                <a:schemeClr val="lt1"/>
              </a:buClr>
              <a:buSzPts val="1400"/>
              <a:buNone/>
            </a:pPr>
            <a:endParaRPr sz="1100"/>
          </a:p>
          <a:p>
            <a:pPr marL="0" lvl="0" indent="0" algn="l" rtl="0">
              <a:lnSpc>
                <a:spcPct val="120000"/>
              </a:lnSpc>
              <a:spcBef>
                <a:spcPts val="800"/>
              </a:spcBef>
              <a:spcAft>
                <a:spcPts val="0"/>
              </a:spcAft>
              <a:buClr>
                <a:schemeClr val="lt1"/>
              </a:buClr>
              <a:buSzPts val="1400"/>
              <a:buNone/>
            </a:pPr>
            <a:endParaRPr sz="1100"/>
          </a:p>
        </p:txBody>
      </p:sp>
      <p:sp>
        <p:nvSpPr>
          <p:cNvPr id="819" name="Google Shape;819;p127"/>
          <p:cNvSpPr/>
          <p:nvPr/>
        </p:nvSpPr>
        <p:spPr>
          <a:xfrm>
            <a:off x="4375950" y="3841950"/>
            <a:ext cx="4767900" cy="13017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820" name="Google Shape;820;p127"/>
          <p:cNvPicPr preferRelativeResize="0"/>
          <p:nvPr/>
        </p:nvPicPr>
        <p:blipFill>
          <a:blip r:embed="rId3">
            <a:alphaModFix/>
          </a:blip>
          <a:stretch>
            <a:fillRect/>
          </a:stretch>
        </p:blipFill>
        <p:spPr>
          <a:xfrm>
            <a:off x="4735906" y="288124"/>
            <a:ext cx="865595" cy="865607"/>
          </a:xfrm>
          <a:prstGeom prst="rect">
            <a:avLst/>
          </a:prstGeom>
          <a:noFill/>
          <a:ln>
            <a:noFill/>
          </a:ln>
        </p:spPr>
      </p:pic>
      <p:pic>
        <p:nvPicPr>
          <p:cNvPr id="821" name="Google Shape;821;p127"/>
          <p:cNvPicPr preferRelativeResize="0"/>
          <p:nvPr/>
        </p:nvPicPr>
        <p:blipFill>
          <a:blip r:embed="rId4">
            <a:alphaModFix/>
          </a:blip>
          <a:stretch>
            <a:fillRect/>
          </a:stretch>
        </p:blipFill>
        <p:spPr>
          <a:xfrm>
            <a:off x="4735913" y="1496116"/>
            <a:ext cx="865595" cy="865607"/>
          </a:xfrm>
          <a:prstGeom prst="rect">
            <a:avLst/>
          </a:prstGeom>
          <a:noFill/>
          <a:ln>
            <a:noFill/>
          </a:ln>
        </p:spPr>
      </p:pic>
      <p:pic>
        <p:nvPicPr>
          <p:cNvPr id="822" name="Google Shape;822;p127"/>
          <p:cNvPicPr preferRelativeResize="0"/>
          <p:nvPr/>
        </p:nvPicPr>
        <p:blipFill>
          <a:blip r:embed="rId5">
            <a:alphaModFix/>
          </a:blip>
          <a:stretch>
            <a:fillRect/>
          </a:stretch>
        </p:blipFill>
        <p:spPr>
          <a:xfrm>
            <a:off x="4740419" y="2704118"/>
            <a:ext cx="856578" cy="865607"/>
          </a:xfrm>
          <a:prstGeom prst="rect">
            <a:avLst/>
          </a:prstGeom>
          <a:noFill/>
          <a:ln>
            <a:noFill/>
          </a:ln>
        </p:spPr>
      </p:pic>
      <p:sp>
        <p:nvSpPr>
          <p:cNvPr id="823" name="Google Shape;823;p127"/>
          <p:cNvSpPr txBox="1">
            <a:spLocks noGrp="1"/>
          </p:cNvSpPr>
          <p:nvPr>
            <p:ph type="title"/>
          </p:nvPr>
        </p:nvSpPr>
        <p:spPr>
          <a:xfrm>
            <a:off x="5853625" y="4488050"/>
            <a:ext cx="3097200" cy="3525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lt1"/>
              </a:buClr>
              <a:buSzPts val="1700"/>
              <a:buFont typeface="Roboto"/>
              <a:buNone/>
            </a:pPr>
            <a:r>
              <a:rPr lang="en" sz="1200">
                <a:solidFill>
                  <a:schemeClr val="lt1"/>
                </a:solidFill>
                <a:latin typeface="Open Sans"/>
                <a:ea typeface="Open Sans"/>
                <a:cs typeface="Open Sans"/>
                <a:sym typeface="Open Sans"/>
              </a:rPr>
              <a:t>3 easy payment options are available:</a:t>
            </a:r>
            <a:br>
              <a:rPr lang="en" sz="1200">
                <a:solidFill>
                  <a:schemeClr val="lt1"/>
                </a:solidFill>
                <a:latin typeface="Open Sans"/>
                <a:ea typeface="Open Sans"/>
                <a:cs typeface="Open Sans"/>
                <a:sym typeface="Open Sans"/>
              </a:rPr>
            </a:br>
            <a:r>
              <a:rPr lang="en" sz="1200" b="0">
                <a:solidFill>
                  <a:schemeClr val="lt1"/>
                </a:solidFill>
                <a:latin typeface="Open Sans"/>
                <a:ea typeface="Open Sans"/>
                <a:cs typeface="Open Sans"/>
                <a:sym typeface="Open Sans"/>
              </a:rPr>
              <a:t>Purchase gift cards securely and directly using your bank account, debit card, </a:t>
            </a:r>
            <a:endParaRPr sz="1200" b="0">
              <a:solidFill>
                <a:schemeClr val="lt1"/>
              </a:solidFill>
              <a:latin typeface="Open Sans"/>
              <a:ea typeface="Open Sans"/>
              <a:cs typeface="Open Sans"/>
              <a:sym typeface="Open Sans"/>
            </a:endParaRPr>
          </a:p>
          <a:p>
            <a:pPr marL="0" lvl="0" indent="0" algn="ctr" rtl="0">
              <a:lnSpc>
                <a:spcPct val="90000"/>
              </a:lnSpc>
              <a:spcBef>
                <a:spcPts val="0"/>
              </a:spcBef>
              <a:spcAft>
                <a:spcPts val="0"/>
              </a:spcAft>
              <a:buClr>
                <a:schemeClr val="lt1"/>
              </a:buClr>
              <a:buSzPts val="1700"/>
              <a:buFont typeface="Roboto"/>
              <a:buNone/>
            </a:pPr>
            <a:r>
              <a:rPr lang="en" sz="1200" b="0">
                <a:solidFill>
                  <a:schemeClr val="lt1"/>
                </a:solidFill>
                <a:latin typeface="Open Sans"/>
                <a:ea typeface="Open Sans"/>
                <a:cs typeface="Open Sans"/>
                <a:sym typeface="Open Sans"/>
              </a:rPr>
              <a:t>or credit card.</a:t>
            </a:r>
            <a:endParaRPr sz="1200" b="0">
              <a:solidFill>
                <a:schemeClr val="lt1"/>
              </a:solidFill>
              <a:latin typeface="Open Sans"/>
              <a:ea typeface="Open Sans"/>
              <a:cs typeface="Open Sans"/>
              <a:sym typeface="Open Sans"/>
            </a:endParaRPr>
          </a:p>
        </p:txBody>
      </p:sp>
      <p:grpSp>
        <p:nvGrpSpPr>
          <p:cNvPr id="824" name="Google Shape;824;p127"/>
          <p:cNvGrpSpPr/>
          <p:nvPr/>
        </p:nvGrpSpPr>
        <p:grpSpPr>
          <a:xfrm>
            <a:off x="4784774" y="4108870"/>
            <a:ext cx="767856" cy="767856"/>
            <a:chOff x="1765325" y="3434225"/>
            <a:chExt cx="1129200" cy="1129200"/>
          </a:xfrm>
        </p:grpSpPr>
        <p:sp>
          <p:nvSpPr>
            <p:cNvPr id="825" name="Google Shape;825;p127"/>
            <p:cNvSpPr/>
            <p:nvPr/>
          </p:nvSpPr>
          <p:spPr>
            <a:xfrm>
              <a:off x="1765325" y="3434225"/>
              <a:ext cx="1129200" cy="1129200"/>
            </a:xfrm>
            <a:prstGeom prst="ellipse">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826" name="Google Shape;826;p127"/>
            <p:cNvPicPr preferRelativeResize="0"/>
            <p:nvPr/>
          </p:nvPicPr>
          <p:blipFill>
            <a:blip r:embed="rId6">
              <a:alphaModFix/>
            </a:blip>
            <a:stretch>
              <a:fillRect/>
            </a:stretch>
          </p:blipFill>
          <p:spPr>
            <a:xfrm>
              <a:off x="1936313" y="3617825"/>
              <a:ext cx="708837" cy="762000"/>
            </a:xfrm>
            <a:prstGeom prst="rect">
              <a:avLst/>
            </a:prstGeom>
            <a:noFill/>
            <a:ln>
              <a:noFill/>
            </a:ln>
          </p:spPr>
        </p:pic>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30"/>
        <p:cNvGrpSpPr/>
        <p:nvPr/>
      </p:nvGrpSpPr>
      <p:grpSpPr>
        <a:xfrm>
          <a:off x="0" y="0"/>
          <a:ext cx="0" cy="0"/>
          <a:chOff x="0" y="0"/>
          <a:chExt cx="0" cy="0"/>
        </a:xfrm>
      </p:grpSpPr>
      <p:grpSp>
        <p:nvGrpSpPr>
          <p:cNvPr id="831" name="Google Shape;831;p128"/>
          <p:cNvGrpSpPr/>
          <p:nvPr/>
        </p:nvGrpSpPr>
        <p:grpSpPr>
          <a:xfrm>
            <a:off x="4375925" y="0"/>
            <a:ext cx="4767925" cy="5143575"/>
            <a:chOff x="4375925" y="0"/>
            <a:chExt cx="4767925" cy="5143575"/>
          </a:xfrm>
        </p:grpSpPr>
        <p:sp>
          <p:nvSpPr>
            <p:cNvPr id="832" name="Google Shape;832;p128"/>
            <p:cNvSpPr/>
            <p:nvPr/>
          </p:nvSpPr>
          <p:spPr>
            <a:xfrm>
              <a:off x="4375925" y="0"/>
              <a:ext cx="47679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33" name="Google Shape;833;p128"/>
            <p:cNvSpPr/>
            <p:nvPr/>
          </p:nvSpPr>
          <p:spPr>
            <a:xfrm>
              <a:off x="4375950" y="3702675"/>
              <a:ext cx="4767900" cy="1440900"/>
            </a:xfrm>
            <a:prstGeom prst="rect">
              <a:avLst/>
            </a:prstGeom>
            <a:solidFill>
              <a:srgbClr val="F0F0F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sp>
        <p:nvSpPr>
          <p:cNvPr id="834" name="Google Shape;834;p128"/>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chemeClr val="lt1"/>
              </a:buClr>
              <a:buSzPts val="1700"/>
              <a:buFont typeface="Roboto"/>
              <a:buNone/>
            </a:pPr>
            <a:r>
              <a:rPr lang="en">
                <a:latin typeface="Open Sans"/>
                <a:ea typeface="Open Sans"/>
                <a:cs typeface="Open Sans"/>
                <a:sym typeface="Open Sans"/>
              </a:rPr>
              <a:t>How to get started</a:t>
            </a:r>
            <a:endParaRPr>
              <a:latin typeface="Open Sans"/>
              <a:ea typeface="Open Sans"/>
              <a:cs typeface="Open Sans"/>
              <a:sym typeface="Open Sans"/>
            </a:endParaRPr>
          </a:p>
        </p:txBody>
      </p:sp>
      <p:sp>
        <p:nvSpPr>
          <p:cNvPr id="835" name="Google Shape;835;p128"/>
          <p:cNvSpPr txBox="1">
            <a:spLocks noGrp="1"/>
          </p:cNvSpPr>
          <p:nvPr>
            <p:ph type="body" idx="1"/>
          </p:nvPr>
        </p:nvSpPr>
        <p:spPr>
          <a:xfrm>
            <a:off x="629850" y="1614500"/>
            <a:ext cx="3097200" cy="9126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a:solidFill>
                  <a:srgbClr val="58595B"/>
                </a:solidFill>
              </a:rPr>
              <a:t>Scan the QR code to join </a:t>
            </a:r>
            <a:r>
              <a:rPr lang="en">
                <a:solidFill>
                  <a:srgbClr val="58595B"/>
                </a:solidFill>
                <a:highlight>
                  <a:srgbClr val="FFFF00"/>
                </a:highlight>
              </a:rPr>
              <a:t>[SCHOOL NAME]</a:t>
            </a:r>
            <a:r>
              <a:rPr lang="en">
                <a:solidFill>
                  <a:srgbClr val="58595B"/>
                </a:solidFill>
              </a:rPr>
              <a:t>’s RaiseRight program and start earning.</a:t>
            </a:r>
            <a:endParaRPr>
              <a:solidFill>
                <a:srgbClr val="58595B"/>
              </a:solidFill>
            </a:endParaRPr>
          </a:p>
          <a:p>
            <a:pPr marL="0" lvl="0" indent="0" algn="l" rtl="0">
              <a:lnSpc>
                <a:spcPct val="120000"/>
              </a:lnSpc>
              <a:spcBef>
                <a:spcPts val="0"/>
              </a:spcBef>
              <a:spcAft>
                <a:spcPts val="0"/>
              </a:spcAft>
              <a:buClr>
                <a:schemeClr val="lt1"/>
              </a:buClr>
              <a:buSzPts val="1400"/>
              <a:buNone/>
            </a:pPr>
            <a:endParaRPr/>
          </a:p>
          <a:p>
            <a:pPr marL="0" lvl="0" indent="0" algn="l" rtl="0">
              <a:lnSpc>
                <a:spcPct val="120000"/>
              </a:lnSpc>
              <a:spcBef>
                <a:spcPts val="800"/>
              </a:spcBef>
              <a:spcAft>
                <a:spcPts val="0"/>
              </a:spcAft>
              <a:buClr>
                <a:schemeClr val="lt1"/>
              </a:buClr>
              <a:buSzPts val="1400"/>
              <a:buNone/>
            </a:pPr>
            <a:endParaRPr/>
          </a:p>
        </p:txBody>
      </p:sp>
      <p:sp>
        <p:nvSpPr>
          <p:cNvPr id="836" name="Google Shape;836;p128"/>
          <p:cNvSpPr txBox="1"/>
          <p:nvPr/>
        </p:nvSpPr>
        <p:spPr>
          <a:xfrm>
            <a:off x="722450" y="2559975"/>
            <a:ext cx="1649100" cy="14997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chemeClr val="dk2"/>
                </a:solidFill>
                <a:highlight>
                  <a:srgbClr val="FFFF00"/>
                </a:highlight>
              </a:rPr>
              <a:t>DOWNLOAD THE QR CODE FROM YOUR COORDINATOR DASHBOARD. DRAG &amp; DROP IT HERE</a:t>
            </a:r>
            <a:endParaRPr sz="1200">
              <a:solidFill>
                <a:schemeClr val="dk2"/>
              </a:solidFill>
              <a:highlight>
                <a:srgbClr val="FFFF00"/>
              </a:highlight>
            </a:endParaRPr>
          </a:p>
        </p:txBody>
      </p:sp>
      <p:sp>
        <p:nvSpPr>
          <p:cNvPr id="837" name="Google Shape;837;p128"/>
          <p:cNvSpPr txBox="1">
            <a:spLocks noGrp="1"/>
          </p:cNvSpPr>
          <p:nvPr>
            <p:ph type="title"/>
          </p:nvPr>
        </p:nvSpPr>
        <p:spPr>
          <a:xfrm>
            <a:off x="5777425" y="263850"/>
            <a:ext cx="2541300" cy="3216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chemeClr val="lt1"/>
              </a:buClr>
              <a:buSzPts val="1700"/>
              <a:buFont typeface="Roboto"/>
              <a:buNone/>
            </a:pPr>
            <a:r>
              <a:rPr lang="en" sz="1600">
                <a:latin typeface="Open Sans"/>
                <a:ea typeface="Open Sans"/>
                <a:cs typeface="Open Sans"/>
                <a:sym typeface="Open Sans"/>
              </a:rPr>
              <a:t>1. Join the program</a:t>
            </a:r>
            <a:endParaRPr sz="1600">
              <a:latin typeface="Open Sans"/>
              <a:ea typeface="Open Sans"/>
              <a:cs typeface="Open Sans"/>
              <a:sym typeface="Open Sans"/>
            </a:endParaRPr>
          </a:p>
        </p:txBody>
      </p:sp>
      <p:sp>
        <p:nvSpPr>
          <p:cNvPr id="838" name="Google Shape;838;p128"/>
          <p:cNvSpPr txBox="1">
            <a:spLocks noGrp="1"/>
          </p:cNvSpPr>
          <p:nvPr>
            <p:ph type="body" idx="1"/>
          </p:nvPr>
        </p:nvSpPr>
        <p:spPr>
          <a:xfrm>
            <a:off x="5777425" y="585450"/>
            <a:ext cx="2731200" cy="6933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sz="1000"/>
              <a:t>Scan the QR Code or sign up at </a:t>
            </a:r>
            <a:r>
              <a:rPr lang="en" sz="1000" u="sng">
                <a:solidFill>
                  <a:schemeClr val="hlink"/>
                </a:solidFill>
                <a:hlinkClick r:id="rId3"/>
              </a:rPr>
              <a:t>RaiseRight.com/Enroll</a:t>
            </a:r>
            <a:r>
              <a:rPr lang="en" sz="1000"/>
              <a:t> using the enrollment code provided by </a:t>
            </a:r>
            <a:r>
              <a:rPr lang="en" sz="1000">
                <a:highlight>
                  <a:srgbClr val="FFFF00"/>
                </a:highlight>
              </a:rPr>
              <a:t>[COORDINATOR NAME]</a:t>
            </a:r>
            <a:r>
              <a:rPr lang="en" sz="1000"/>
              <a:t>.</a:t>
            </a:r>
            <a:endParaRPr sz="1100"/>
          </a:p>
          <a:p>
            <a:pPr marL="0" lvl="0" indent="0" algn="l" rtl="0">
              <a:lnSpc>
                <a:spcPct val="120000"/>
              </a:lnSpc>
              <a:spcBef>
                <a:spcPts val="800"/>
              </a:spcBef>
              <a:spcAft>
                <a:spcPts val="0"/>
              </a:spcAft>
              <a:buClr>
                <a:schemeClr val="lt1"/>
              </a:buClr>
              <a:buSzPts val="1400"/>
              <a:buNone/>
            </a:pPr>
            <a:endParaRPr sz="1100"/>
          </a:p>
        </p:txBody>
      </p:sp>
      <p:sp>
        <p:nvSpPr>
          <p:cNvPr id="839" name="Google Shape;839;p128"/>
          <p:cNvSpPr txBox="1">
            <a:spLocks noGrp="1"/>
          </p:cNvSpPr>
          <p:nvPr>
            <p:ph type="title"/>
          </p:nvPr>
        </p:nvSpPr>
        <p:spPr>
          <a:xfrm>
            <a:off x="5777425" y="1421275"/>
            <a:ext cx="2949300" cy="3216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chemeClr val="lt1"/>
              </a:buClr>
              <a:buSzPts val="1700"/>
              <a:buFont typeface="Roboto"/>
              <a:buNone/>
            </a:pPr>
            <a:r>
              <a:rPr lang="en" sz="1600">
                <a:latin typeface="Open Sans"/>
                <a:ea typeface="Open Sans"/>
                <a:cs typeface="Open Sans"/>
                <a:sym typeface="Open Sans"/>
              </a:rPr>
              <a:t>2. Create a secure account</a:t>
            </a:r>
            <a:endParaRPr sz="1600">
              <a:latin typeface="Open Sans"/>
              <a:ea typeface="Open Sans"/>
              <a:cs typeface="Open Sans"/>
              <a:sym typeface="Open Sans"/>
            </a:endParaRPr>
          </a:p>
        </p:txBody>
      </p:sp>
      <p:sp>
        <p:nvSpPr>
          <p:cNvPr id="840" name="Google Shape;840;p128"/>
          <p:cNvSpPr txBox="1">
            <a:spLocks noGrp="1"/>
          </p:cNvSpPr>
          <p:nvPr>
            <p:ph type="body" idx="1"/>
          </p:nvPr>
        </p:nvSpPr>
        <p:spPr>
          <a:xfrm>
            <a:off x="5777425" y="1742875"/>
            <a:ext cx="2841900" cy="6933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sz="1000"/>
              <a:t>Complete the short signup form.</a:t>
            </a:r>
            <a:endParaRPr sz="1100"/>
          </a:p>
          <a:p>
            <a:pPr marL="0" lvl="0" indent="0" algn="l" rtl="0">
              <a:lnSpc>
                <a:spcPct val="120000"/>
              </a:lnSpc>
              <a:spcBef>
                <a:spcPts val="0"/>
              </a:spcBef>
              <a:spcAft>
                <a:spcPts val="0"/>
              </a:spcAft>
              <a:buClr>
                <a:schemeClr val="lt1"/>
              </a:buClr>
              <a:buSzPts val="1400"/>
              <a:buNone/>
            </a:pPr>
            <a:endParaRPr sz="1100"/>
          </a:p>
          <a:p>
            <a:pPr marL="0" lvl="0" indent="0" algn="l" rtl="0">
              <a:lnSpc>
                <a:spcPct val="120000"/>
              </a:lnSpc>
              <a:spcBef>
                <a:spcPts val="800"/>
              </a:spcBef>
              <a:spcAft>
                <a:spcPts val="0"/>
              </a:spcAft>
              <a:buClr>
                <a:schemeClr val="lt1"/>
              </a:buClr>
              <a:buSzPts val="1400"/>
              <a:buNone/>
            </a:pPr>
            <a:endParaRPr sz="1100"/>
          </a:p>
        </p:txBody>
      </p:sp>
      <p:sp>
        <p:nvSpPr>
          <p:cNvPr id="841" name="Google Shape;841;p128"/>
          <p:cNvSpPr txBox="1">
            <a:spLocks noGrp="1"/>
          </p:cNvSpPr>
          <p:nvPr>
            <p:ph type="title"/>
          </p:nvPr>
        </p:nvSpPr>
        <p:spPr>
          <a:xfrm>
            <a:off x="5777425" y="2472500"/>
            <a:ext cx="3097200" cy="3216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chemeClr val="lt1"/>
              </a:buClr>
              <a:buSzPts val="1700"/>
              <a:buFont typeface="Roboto"/>
              <a:buNone/>
            </a:pPr>
            <a:r>
              <a:rPr lang="en" sz="1600">
                <a:latin typeface="Open Sans"/>
                <a:ea typeface="Open Sans"/>
                <a:cs typeface="Open Sans"/>
                <a:sym typeface="Open Sans"/>
              </a:rPr>
              <a:t>3. Start earning</a:t>
            </a:r>
            <a:endParaRPr sz="1600">
              <a:latin typeface="Open Sans"/>
              <a:ea typeface="Open Sans"/>
              <a:cs typeface="Open Sans"/>
              <a:sym typeface="Open Sans"/>
            </a:endParaRPr>
          </a:p>
        </p:txBody>
      </p:sp>
      <p:sp>
        <p:nvSpPr>
          <p:cNvPr id="842" name="Google Shape;842;p128"/>
          <p:cNvSpPr txBox="1">
            <a:spLocks noGrp="1"/>
          </p:cNvSpPr>
          <p:nvPr>
            <p:ph type="body" idx="1"/>
          </p:nvPr>
        </p:nvSpPr>
        <p:spPr>
          <a:xfrm>
            <a:off x="5777425" y="2794100"/>
            <a:ext cx="2731200" cy="6933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sz="1000"/>
              <a:t>Buy gift cards and eGift cards from hundreds of popular brands.</a:t>
            </a:r>
            <a:endParaRPr sz="1100"/>
          </a:p>
          <a:p>
            <a:pPr marL="0" lvl="0" indent="0" algn="l" rtl="0">
              <a:lnSpc>
                <a:spcPct val="120000"/>
              </a:lnSpc>
              <a:spcBef>
                <a:spcPts val="0"/>
              </a:spcBef>
              <a:spcAft>
                <a:spcPts val="0"/>
              </a:spcAft>
              <a:buClr>
                <a:schemeClr val="lt1"/>
              </a:buClr>
              <a:buSzPts val="1400"/>
              <a:buNone/>
            </a:pPr>
            <a:endParaRPr sz="1100"/>
          </a:p>
          <a:p>
            <a:pPr marL="0" lvl="0" indent="0" algn="l" rtl="0">
              <a:lnSpc>
                <a:spcPct val="120000"/>
              </a:lnSpc>
              <a:spcBef>
                <a:spcPts val="800"/>
              </a:spcBef>
              <a:spcAft>
                <a:spcPts val="0"/>
              </a:spcAft>
              <a:buClr>
                <a:schemeClr val="lt1"/>
              </a:buClr>
              <a:buSzPts val="1400"/>
              <a:buNone/>
            </a:pPr>
            <a:endParaRPr sz="1100"/>
          </a:p>
        </p:txBody>
      </p:sp>
      <p:sp>
        <p:nvSpPr>
          <p:cNvPr id="843" name="Google Shape;843;p128"/>
          <p:cNvSpPr txBox="1"/>
          <p:nvPr/>
        </p:nvSpPr>
        <p:spPr>
          <a:xfrm>
            <a:off x="4890425" y="3955250"/>
            <a:ext cx="3738900" cy="407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accent1"/>
                </a:solidFill>
                <a:latin typeface="Open Sans"/>
                <a:ea typeface="Open Sans"/>
                <a:cs typeface="Open Sans"/>
                <a:sym typeface="Open Sans"/>
              </a:rPr>
              <a:t>For more information, contact our program coordinator:</a:t>
            </a:r>
            <a:endParaRPr b="1">
              <a:solidFill>
                <a:schemeClr val="accent1"/>
              </a:solidFill>
              <a:latin typeface="Open Sans"/>
              <a:ea typeface="Open Sans"/>
              <a:cs typeface="Open Sans"/>
              <a:sym typeface="Open Sans"/>
            </a:endParaRPr>
          </a:p>
          <a:p>
            <a:pPr marL="0" lvl="0" indent="0" algn="ctr" rtl="0">
              <a:spcBef>
                <a:spcPts val="0"/>
              </a:spcBef>
              <a:spcAft>
                <a:spcPts val="0"/>
              </a:spcAft>
              <a:buNone/>
            </a:pPr>
            <a:endParaRPr b="1">
              <a:solidFill>
                <a:schemeClr val="lt1"/>
              </a:solidFill>
              <a:latin typeface="Open Sans"/>
              <a:ea typeface="Open Sans"/>
              <a:cs typeface="Open Sans"/>
              <a:sym typeface="Open Sans"/>
            </a:endParaRPr>
          </a:p>
        </p:txBody>
      </p:sp>
      <p:sp>
        <p:nvSpPr>
          <p:cNvPr id="844" name="Google Shape;844;p128"/>
          <p:cNvSpPr txBox="1"/>
          <p:nvPr/>
        </p:nvSpPr>
        <p:spPr>
          <a:xfrm>
            <a:off x="4915775" y="4350375"/>
            <a:ext cx="3798600" cy="588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1"/>
                </a:solidFill>
                <a:highlight>
                  <a:srgbClr val="FFFF00"/>
                </a:highlight>
              </a:rPr>
              <a:t>[COORDINATOR NAME]</a:t>
            </a:r>
            <a:endParaRPr>
              <a:solidFill>
                <a:schemeClr val="accent1"/>
              </a:solidFill>
              <a:highlight>
                <a:srgbClr val="FFFF00"/>
              </a:highlight>
            </a:endParaRPr>
          </a:p>
          <a:p>
            <a:pPr marL="0" lvl="0" indent="0" algn="ctr" rtl="0">
              <a:spcBef>
                <a:spcPts val="0"/>
              </a:spcBef>
              <a:spcAft>
                <a:spcPts val="0"/>
              </a:spcAft>
              <a:buNone/>
            </a:pPr>
            <a:r>
              <a:rPr lang="en">
                <a:solidFill>
                  <a:schemeClr val="accent1"/>
                </a:solidFill>
                <a:highlight>
                  <a:srgbClr val="FFFF00"/>
                </a:highlight>
              </a:rPr>
              <a:t>[COORDINATOR EMAIL / PHONE]</a:t>
            </a:r>
            <a:endParaRPr>
              <a:solidFill>
                <a:schemeClr val="accent1"/>
              </a:solidFill>
              <a:highlight>
                <a:srgbClr val="FFFF00"/>
              </a:highlight>
            </a:endParaRPr>
          </a:p>
        </p:txBody>
      </p:sp>
      <p:pic>
        <p:nvPicPr>
          <p:cNvPr id="845" name="Google Shape;845;p128" descr="earn on the god"/>
          <p:cNvPicPr preferRelativeResize="0"/>
          <p:nvPr/>
        </p:nvPicPr>
        <p:blipFill rotWithShape="1">
          <a:blip r:embed="rId4">
            <a:alphaModFix/>
          </a:blip>
          <a:srcRect/>
          <a:stretch/>
        </p:blipFill>
        <p:spPr>
          <a:xfrm>
            <a:off x="4904045" y="342900"/>
            <a:ext cx="732505" cy="644600"/>
          </a:xfrm>
          <a:prstGeom prst="rect">
            <a:avLst/>
          </a:prstGeom>
          <a:noFill/>
          <a:ln>
            <a:noFill/>
          </a:ln>
        </p:spPr>
      </p:pic>
      <p:pic>
        <p:nvPicPr>
          <p:cNvPr id="846" name="Google Shape;846;p128"/>
          <p:cNvPicPr preferRelativeResize="0"/>
          <p:nvPr/>
        </p:nvPicPr>
        <p:blipFill>
          <a:blip r:embed="rId5">
            <a:alphaModFix/>
          </a:blip>
          <a:stretch>
            <a:fillRect/>
          </a:stretch>
        </p:blipFill>
        <p:spPr>
          <a:xfrm>
            <a:off x="4977350" y="1445100"/>
            <a:ext cx="635725" cy="600750"/>
          </a:xfrm>
          <a:prstGeom prst="rect">
            <a:avLst/>
          </a:prstGeom>
          <a:noFill/>
          <a:ln>
            <a:noFill/>
          </a:ln>
        </p:spPr>
      </p:pic>
      <p:pic>
        <p:nvPicPr>
          <p:cNvPr id="847" name="Google Shape;847;p128"/>
          <p:cNvPicPr preferRelativeResize="0"/>
          <p:nvPr/>
        </p:nvPicPr>
        <p:blipFill>
          <a:blip r:embed="rId6">
            <a:alphaModFix/>
          </a:blip>
          <a:stretch>
            <a:fillRect/>
          </a:stretch>
        </p:blipFill>
        <p:spPr>
          <a:xfrm>
            <a:off x="4915774" y="2472501"/>
            <a:ext cx="635725" cy="64459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763">
          <a:extLst>
            <a:ext uri="{FF2B5EF4-FFF2-40B4-BE49-F238E27FC236}">
              <a16:creationId xmlns:a16="http://schemas.microsoft.com/office/drawing/2014/main" id="{2EE2A50E-31F5-BD3D-7955-AF1B6774817C}"/>
            </a:ext>
          </a:extLst>
        </p:cNvPr>
        <p:cNvGrpSpPr/>
        <p:nvPr/>
      </p:nvGrpSpPr>
      <p:grpSpPr>
        <a:xfrm>
          <a:off x="0" y="0"/>
          <a:ext cx="0" cy="0"/>
          <a:chOff x="0" y="0"/>
          <a:chExt cx="0" cy="0"/>
        </a:xfrm>
      </p:grpSpPr>
      <p:sp>
        <p:nvSpPr>
          <p:cNvPr id="765" name="Google Shape;765;p124">
            <a:extLst>
              <a:ext uri="{FF2B5EF4-FFF2-40B4-BE49-F238E27FC236}">
                <a16:creationId xmlns:a16="http://schemas.microsoft.com/office/drawing/2014/main" id="{98FAF471-D139-C300-DA17-213CBFBAA5C3}"/>
              </a:ext>
            </a:extLst>
          </p:cNvPr>
          <p:cNvSpPr txBox="1">
            <a:spLocks noGrp="1"/>
          </p:cNvSpPr>
          <p:nvPr>
            <p:ph type="title"/>
          </p:nvPr>
        </p:nvSpPr>
        <p:spPr>
          <a:xfrm>
            <a:off x="370463" y="457887"/>
            <a:ext cx="8394000" cy="358083"/>
          </a:xfrm>
          <a:prstGeom prst="rect">
            <a:avLst/>
          </a:prstGeom>
          <a:noFill/>
          <a:ln>
            <a:noFill/>
          </a:ln>
        </p:spPr>
        <p:txBody>
          <a:bodyPr spcFirstLastPara="1" wrap="square" lIns="68575" tIns="34275" rIns="68575" bIns="34275" anchor="b" anchorCtr="0">
            <a:noAutofit/>
          </a:bodyPr>
          <a:lstStyle/>
          <a:p>
            <a:pPr algn="ctr"/>
            <a:r>
              <a:rPr lang="en" sz="1800" b="1">
                <a:solidFill>
                  <a:schemeClr val="accent1"/>
                </a:solidFill>
              </a:rPr>
              <a:t>Fuel fundraising with everyday purchases </a:t>
            </a:r>
            <a:endParaRPr lang="en-US">
              <a:solidFill>
                <a:schemeClr val="accent1"/>
              </a:solidFill>
            </a:endParaRPr>
          </a:p>
        </p:txBody>
      </p:sp>
      <p:pic>
        <p:nvPicPr>
          <p:cNvPr id="4" name="Picture 3" descr="A screenshot of a computer screen&#10;&#10;AI-generated content may be incorrect.">
            <a:extLst>
              <a:ext uri="{FF2B5EF4-FFF2-40B4-BE49-F238E27FC236}">
                <a16:creationId xmlns:a16="http://schemas.microsoft.com/office/drawing/2014/main" id="{14E48D09-FAC5-3195-79F2-3429522F2ADB}"/>
              </a:ext>
            </a:extLst>
          </p:cNvPr>
          <p:cNvPicPr>
            <a:picLocks noChangeAspect="1"/>
          </p:cNvPicPr>
          <p:nvPr/>
        </p:nvPicPr>
        <p:blipFill>
          <a:blip r:embed="rId3"/>
          <a:stretch>
            <a:fillRect/>
          </a:stretch>
        </p:blipFill>
        <p:spPr>
          <a:xfrm>
            <a:off x="944428" y="1556250"/>
            <a:ext cx="7255144" cy="3585675"/>
          </a:xfrm>
          <a:prstGeom prst="rect">
            <a:avLst/>
          </a:prstGeom>
        </p:spPr>
      </p:pic>
      <p:sp>
        <p:nvSpPr>
          <p:cNvPr id="8" name="Google Shape;765;p124">
            <a:extLst>
              <a:ext uri="{FF2B5EF4-FFF2-40B4-BE49-F238E27FC236}">
                <a16:creationId xmlns:a16="http://schemas.microsoft.com/office/drawing/2014/main" id="{F528A3EE-4ADE-023C-3B68-B700BDA1FFC0}"/>
              </a:ext>
            </a:extLst>
          </p:cNvPr>
          <p:cNvSpPr txBox="1">
            <a:spLocks/>
          </p:cNvSpPr>
          <p:nvPr/>
        </p:nvSpPr>
        <p:spPr>
          <a:xfrm>
            <a:off x="212897" y="634504"/>
            <a:ext cx="8713653" cy="648675"/>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500"/>
              <a:buFont typeface="Open Sans"/>
              <a:buNone/>
              <a:defRPr sz="1500" b="0" i="0" u="none" strike="noStrike" cap="none">
                <a:solidFill>
                  <a:schemeClr val="dk1"/>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algn="ctr"/>
            <a:r>
              <a:rPr lang="en-US" sz="1300">
                <a:solidFill>
                  <a:srgbClr val="58595B"/>
                </a:solidFill>
              </a:rPr>
              <a:t>Our Everyday Earnings Engine lets you fundraise through shopping, dining, and travel, without selling anything or spending extra. It fits into what you're already doing, so you have more time to do what you love.</a:t>
            </a:r>
            <a:endParaRPr lang="en-US" sz="1300"/>
          </a:p>
        </p:txBody>
      </p:sp>
      <p:sp>
        <p:nvSpPr>
          <p:cNvPr id="10" name="Google Shape;765;p124">
            <a:extLst>
              <a:ext uri="{FF2B5EF4-FFF2-40B4-BE49-F238E27FC236}">
                <a16:creationId xmlns:a16="http://schemas.microsoft.com/office/drawing/2014/main" id="{FD9F76DA-E59F-8CDE-140C-93A0DCF55737}"/>
              </a:ext>
            </a:extLst>
          </p:cNvPr>
          <p:cNvSpPr txBox="1">
            <a:spLocks/>
          </p:cNvSpPr>
          <p:nvPr/>
        </p:nvSpPr>
        <p:spPr>
          <a:xfrm>
            <a:off x="372723" y="130809"/>
            <a:ext cx="8394000" cy="329023"/>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500"/>
              <a:buFont typeface="Open Sans"/>
              <a:buNone/>
              <a:defRPr sz="1500" b="0" i="0" u="none" strike="noStrike" cap="none">
                <a:solidFill>
                  <a:schemeClr val="dk1"/>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algn="ctr"/>
            <a:r>
              <a:rPr lang="en" sz="1200" b="1">
                <a:solidFill>
                  <a:srgbClr val="E6216A"/>
                </a:solidFill>
              </a:rPr>
              <a:t>SHOP | DINE | TRAVEL</a:t>
            </a:r>
            <a:endParaRPr lang="en-US" sz="1200"/>
          </a:p>
        </p:txBody>
      </p:sp>
    </p:spTree>
    <p:extLst>
      <p:ext uri="{BB962C8B-B14F-4D97-AF65-F5344CB8AC3E}">
        <p14:creationId xmlns:p14="http://schemas.microsoft.com/office/powerpoint/2010/main" val="1516121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Google Shape;742;p122"/>
          <p:cNvSpPr txBox="1">
            <a:spLocks noGrp="1"/>
          </p:cNvSpPr>
          <p:nvPr>
            <p:ph type="ctrTitle"/>
          </p:nvPr>
        </p:nvSpPr>
        <p:spPr>
          <a:xfrm>
            <a:off x="1143000" y="493973"/>
            <a:ext cx="6858000" cy="4215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accent1"/>
              </a:buClr>
              <a:buSzPts val="3000"/>
              <a:buFont typeface="Roboto"/>
              <a:buNone/>
            </a:pPr>
            <a:r>
              <a:rPr lang="en" sz="2400">
                <a:latin typeface="Open Sans"/>
                <a:ea typeface="Open Sans"/>
                <a:cs typeface="Open Sans"/>
                <a:sym typeface="Open Sans"/>
              </a:rPr>
              <a:t>Benefits of Earning Money with RaiseRight</a:t>
            </a:r>
            <a:endParaRPr sz="2400">
              <a:latin typeface="Open Sans"/>
              <a:ea typeface="Open Sans"/>
              <a:cs typeface="Open Sans"/>
              <a:sym typeface="Open Sans"/>
            </a:endParaRPr>
          </a:p>
        </p:txBody>
      </p:sp>
      <p:sp>
        <p:nvSpPr>
          <p:cNvPr id="743" name="Google Shape;743;p122"/>
          <p:cNvSpPr txBox="1">
            <a:spLocks noGrp="1"/>
          </p:cNvSpPr>
          <p:nvPr>
            <p:ph type="subTitle" idx="1"/>
          </p:nvPr>
        </p:nvSpPr>
        <p:spPr>
          <a:xfrm>
            <a:off x="1143000" y="1182025"/>
            <a:ext cx="6858000" cy="3462525"/>
          </a:xfrm>
          <a:prstGeom prst="rect">
            <a:avLst/>
          </a:prstGeom>
          <a:noFill/>
          <a:ln>
            <a:noFill/>
          </a:ln>
        </p:spPr>
        <p:txBody>
          <a:bodyPr spcFirstLastPara="1" wrap="square" lIns="68575" tIns="34275" rIns="68575" bIns="34275" anchor="t" anchorCtr="0">
            <a:noAutofit/>
          </a:bodyPr>
          <a:lstStyle/>
          <a:p>
            <a:pPr marL="457200" indent="-330200" algn="l">
              <a:spcBef>
                <a:spcPts val="0"/>
              </a:spcBef>
              <a:buClr>
                <a:srgbClr val="FFFFFF"/>
              </a:buClr>
              <a:buSzPts val="1600"/>
              <a:buFont typeface="Open Sans"/>
              <a:buChar char="●"/>
            </a:pPr>
            <a:r>
              <a:rPr lang="en" sz="1600" b="1" dirty="0">
                <a:solidFill>
                  <a:srgbClr val="FFFFFF"/>
                </a:solidFill>
              </a:rPr>
              <a:t>It’s Easy</a:t>
            </a:r>
            <a:r>
              <a:rPr lang="en" sz="1600" dirty="0">
                <a:solidFill>
                  <a:srgbClr val="FFFFFF"/>
                </a:solidFill>
              </a:rPr>
              <a:t>—</a:t>
            </a:r>
            <a:r>
              <a:rPr lang="en" sz="1600" dirty="0" err="1">
                <a:solidFill>
                  <a:srgbClr val="FFFFFF"/>
                </a:solidFill>
              </a:rPr>
              <a:t>RaiseRight</a:t>
            </a:r>
            <a:r>
              <a:rPr lang="en" sz="1600" dirty="0">
                <a:solidFill>
                  <a:srgbClr val="FFFFFF"/>
                </a:solidFill>
              </a:rPr>
              <a:t> fits right into your daily life with opportunities to earn anywhere you shop, dine, or travel. </a:t>
            </a:r>
            <a:endParaRPr sz="1600" dirty="0">
              <a:solidFill>
                <a:srgbClr val="FFFFFF"/>
              </a:solidFill>
            </a:endParaRPr>
          </a:p>
          <a:p>
            <a:pPr marL="457200" lvl="0" indent="0" algn="l" rtl="0">
              <a:lnSpc>
                <a:spcPct val="90000"/>
              </a:lnSpc>
              <a:spcBef>
                <a:spcPts val="0"/>
              </a:spcBef>
              <a:spcAft>
                <a:spcPts val="0"/>
              </a:spcAft>
              <a:buNone/>
            </a:pPr>
            <a:endParaRPr sz="1600">
              <a:solidFill>
                <a:srgbClr val="FFFFFF"/>
              </a:solidFill>
            </a:endParaRPr>
          </a:p>
          <a:p>
            <a:pPr marL="457200" lvl="0" indent="0" algn="l" rtl="0">
              <a:lnSpc>
                <a:spcPct val="90000"/>
              </a:lnSpc>
              <a:spcBef>
                <a:spcPts val="0"/>
              </a:spcBef>
              <a:spcAft>
                <a:spcPts val="0"/>
              </a:spcAft>
              <a:buNone/>
            </a:pPr>
            <a:endParaRPr sz="1600">
              <a:solidFill>
                <a:srgbClr val="FFFFFF"/>
              </a:solidFill>
            </a:endParaRPr>
          </a:p>
          <a:p>
            <a:pPr marL="457200" lvl="0" indent="-330200" algn="l" rtl="0">
              <a:lnSpc>
                <a:spcPct val="90000"/>
              </a:lnSpc>
              <a:spcBef>
                <a:spcPts val="0"/>
              </a:spcBef>
              <a:spcAft>
                <a:spcPts val="0"/>
              </a:spcAft>
              <a:buClr>
                <a:srgbClr val="FFFFFF"/>
              </a:buClr>
              <a:buSzPts val="1600"/>
              <a:buFont typeface="Open Sans"/>
              <a:buChar char="●"/>
            </a:pPr>
            <a:r>
              <a:rPr lang="en" sz="1600" b="1">
                <a:solidFill>
                  <a:srgbClr val="FFFFFF"/>
                </a:solidFill>
              </a:rPr>
              <a:t>It’s Effective</a:t>
            </a:r>
            <a:r>
              <a:rPr lang="en" sz="1600">
                <a:solidFill>
                  <a:srgbClr val="FFFFFF"/>
                </a:solidFill>
              </a:rPr>
              <a:t>—Brands automatically give up to 20% back to the school. Earnings are shared with you to offset costs. </a:t>
            </a:r>
            <a:endParaRPr sz="1600">
              <a:solidFill>
                <a:srgbClr val="FFFFFF"/>
              </a:solidFill>
            </a:endParaRPr>
          </a:p>
          <a:p>
            <a:pPr marL="457200" lvl="0" indent="0" algn="l" rtl="0">
              <a:lnSpc>
                <a:spcPct val="90000"/>
              </a:lnSpc>
              <a:spcBef>
                <a:spcPts val="0"/>
              </a:spcBef>
              <a:spcAft>
                <a:spcPts val="0"/>
              </a:spcAft>
              <a:buNone/>
            </a:pPr>
            <a:endParaRPr sz="1600">
              <a:solidFill>
                <a:srgbClr val="FFFFFF"/>
              </a:solidFill>
            </a:endParaRPr>
          </a:p>
          <a:p>
            <a:pPr marL="457200" lvl="0" indent="0" algn="l" rtl="0">
              <a:lnSpc>
                <a:spcPct val="90000"/>
              </a:lnSpc>
              <a:spcBef>
                <a:spcPts val="0"/>
              </a:spcBef>
              <a:spcAft>
                <a:spcPts val="0"/>
              </a:spcAft>
              <a:buNone/>
            </a:pPr>
            <a:endParaRPr sz="1600">
              <a:solidFill>
                <a:srgbClr val="FFFFFF"/>
              </a:solidFill>
            </a:endParaRPr>
          </a:p>
          <a:p>
            <a:pPr marL="457200" lvl="0" indent="-330200" algn="l" rtl="0">
              <a:lnSpc>
                <a:spcPct val="90000"/>
              </a:lnSpc>
              <a:spcBef>
                <a:spcPts val="0"/>
              </a:spcBef>
              <a:spcAft>
                <a:spcPts val="0"/>
              </a:spcAft>
              <a:buClr>
                <a:srgbClr val="FFFFFF"/>
              </a:buClr>
              <a:buSzPts val="1600"/>
              <a:buFont typeface="Open Sans"/>
              <a:buChar char="●"/>
            </a:pPr>
            <a:r>
              <a:rPr lang="en" sz="1600" b="1">
                <a:solidFill>
                  <a:srgbClr val="FFFFFF"/>
                </a:solidFill>
              </a:rPr>
              <a:t>It’s Limitless</a:t>
            </a:r>
            <a:r>
              <a:rPr lang="en" sz="1600">
                <a:solidFill>
                  <a:srgbClr val="FFFFFF"/>
                </a:solidFill>
              </a:rPr>
              <a:t>—Each family can earn $1,000 or more per year toward expenses.</a:t>
            </a:r>
            <a:endParaRPr sz="1600">
              <a:solidFill>
                <a:srgbClr val="FFFFFF"/>
              </a:solidFill>
            </a:endParaRPr>
          </a:p>
          <a:p>
            <a:pPr marL="457200" lvl="0" indent="0" algn="l" rtl="0">
              <a:lnSpc>
                <a:spcPct val="90000"/>
              </a:lnSpc>
              <a:spcBef>
                <a:spcPts val="0"/>
              </a:spcBef>
              <a:spcAft>
                <a:spcPts val="0"/>
              </a:spcAft>
              <a:buNone/>
            </a:pPr>
            <a:endParaRPr sz="1600">
              <a:solidFill>
                <a:srgbClr val="FFFFFF"/>
              </a:solidFill>
            </a:endParaRPr>
          </a:p>
          <a:p>
            <a:pPr marL="457200" lvl="0" indent="0" algn="l" rtl="0">
              <a:lnSpc>
                <a:spcPct val="90000"/>
              </a:lnSpc>
              <a:spcBef>
                <a:spcPts val="0"/>
              </a:spcBef>
              <a:spcAft>
                <a:spcPts val="0"/>
              </a:spcAft>
              <a:buNone/>
            </a:pPr>
            <a:endParaRPr sz="1600">
              <a:solidFill>
                <a:srgbClr val="FFFFFF"/>
              </a:solidFill>
            </a:endParaRPr>
          </a:p>
          <a:p>
            <a:pPr marL="457200" lvl="0" indent="-330200" algn="l" rtl="0">
              <a:lnSpc>
                <a:spcPct val="90000"/>
              </a:lnSpc>
              <a:spcBef>
                <a:spcPts val="0"/>
              </a:spcBef>
              <a:spcAft>
                <a:spcPts val="0"/>
              </a:spcAft>
              <a:buClr>
                <a:srgbClr val="FFFFFF"/>
              </a:buClr>
              <a:buSzPts val="1600"/>
              <a:buChar char="●"/>
            </a:pPr>
            <a:r>
              <a:rPr lang="en" sz="1600" b="1">
                <a:solidFill>
                  <a:srgbClr val="FFFFFF"/>
                </a:solidFill>
              </a:rPr>
              <a:t>It’s Flexible</a:t>
            </a:r>
            <a:r>
              <a:rPr lang="en" sz="1600">
                <a:solidFill>
                  <a:srgbClr val="FFFFFF"/>
                </a:solidFill>
              </a:rPr>
              <a:t>—With eGift cards, a mobile app, and a browser extension, earning can happen anywhere, anytime.</a:t>
            </a:r>
            <a:endParaRPr sz="1600">
              <a:solidFill>
                <a:srgbClr val="FFFF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7">
          <a:extLst>
            <a:ext uri="{FF2B5EF4-FFF2-40B4-BE49-F238E27FC236}">
              <a16:creationId xmlns:a16="http://schemas.microsoft.com/office/drawing/2014/main" id="{DD4427BA-AFA5-B2DA-96BF-090764BF7610}"/>
            </a:ext>
          </a:extLst>
        </p:cNvPr>
        <p:cNvGrpSpPr/>
        <p:nvPr/>
      </p:nvGrpSpPr>
      <p:grpSpPr>
        <a:xfrm>
          <a:off x="0" y="0"/>
          <a:ext cx="0" cy="0"/>
          <a:chOff x="0" y="0"/>
          <a:chExt cx="0" cy="0"/>
        </a:xfrm>
      </p:grpSpPr>
      <p:sp>
        <p:nvSpPr>
          <p:cNvPr id="748" name="Google Shape;748;p123">
            <a:extLst>
              <a:ext uri="{FF2B5EF4-FFF2-40B4-BE49-F238E27FC236}">
                <a16:creationId xmlns:a16="http://schemas.microsoft.com/office/drawing/2014/main" id="{AC5E418C-11C2-A4F3-E93E-D0C0A489C4BC}"/>
              </a:ext>
            </a:extLst>
          </p:cNvPr>
          <p:cNvSpPr/>
          <p:nvPr/>
        </p:nvSpPr>
        <p:spPr>
          <a:xfrm>
            <a:off x="4375925" y="0"/>
            <a:ext cx="47679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49" name="Google Shape;749;p123">
            <a:extLst>
              <a:ext uri="{FF2B5EF4-FFF2-40B4-BE49-F238E27FC236}">
                <a16:creationId xmlns:a16="http://schemas.microsoft.com/office/drawing/2014/main" id="{A2F0C60F-3C1F-6A64-CA2E-466DCE2C73E7}"/>
              </a:ext>
            </a:extLst>
          </p:cNvPr>
          <p:cNvSpPr txBox="1">
            <a:spLocks noGrp="1"/>
          </p:cNvSpPr>
          <p:nvPr>
            <p:ph type="title"/>
          </p:nvPr>
        </p:nvSpPr>
        <p:spPr>
          <a:xfrm>
            <a:off x="559175" y="772271"/>
            <a:ext cx="2949300" cy="1200300"/>
          </a:xfrm>
          <a:prstGeom prst="rect">
            <a:avLst/>
          </a:prstGeom>
          <a:noFill/>
          <a:ln>
            <a:noFill/>
          </a:ln>
        </p:spPr>
        <p:txBody>
          <a:bodyPr spcFirstLastPara="1" wrap="square" lIns="68575" tIns="34275" rIns="68575" bIns="34275" anchor="b" anchorCtr="0">
            <a:noAutofit/>
          </a:bodyPr>
          <a:lstStyle/>
          <a:p>
            <a:pPr>
              <a:buClr>
                <a:schemeClr val="lt1"/>
              </a:buClr>
              <a:buSzPts val="1700"/>
            </a:pPr>
            <a:r>
              <a:rPr lang="en">
                <a:latin typeface="Open Sans"/>
                <a:ea typeface="Open Sans"/>
                <a:cs typeface="Open Sans"/>
                <a:sym typeface="Open Sans"/>
              </a:rPr>
              <a:t>How to earn with gift cards</a:t>
            </a:r>
            <a:endParaRPr>
              <a:latin typeface="Open Sans"/>
              <a:ea typeface="Open Sans"/>
              <a:cs typeface="Open Sans"/>
              <a:sym typeface="Open Sans"/>
            </a:endParaRPr>
          </a:p>
        </p:txBody>
      </p:sp>
      <p:sp>
        <p:nvSpPr>
          <p:cNvPr id="750" name="Google Shape;750;p123">
            <a:extLst>
              <a:ext uri="{FF2B5EF4-FFF2-40B4-BE49-F238E27FC236}">
                <a16:creationId xmlns:a16="http://schemas.microsoft.com/office/drawing/2014/main" id="{1277B2C4-4BEF-75DB-2E88-F694A5C80B80}"/>
              </a:ext>
            </a:extLst>
          </p:cNvPr>
          <p:cNvSpPr txBox="1">
            <a:spLocks noGrp="1"/>
          </p:cNvSpPr>
          <p:nvPr>
            <p:ph type="body" idx="1"/>
          </p:nvPr>
        </p:nvSpPr>
        <p:spPr>
          <a:xfrm>
            <a:off x="559184" y="2120071"/>
            <a:ext cx="3097200" cy="27111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a:solidFill>
                  <a:srgbClr val="58595B"/>
                </a:solidFill>
              </a:rPr>
              <a:t>Earn money simply by using gift cards to pay for everyday purchases—instead of cash or credit cards.</a:t>
            </a:r>
            <a:endParaRPr>
              <a:solidFill>
                <a:srgbClr val="58595B"/>
              </a:solidFill>
            </a:endParaRPr>
          </a:p>
          <a:p>
            <a:pPr marL="0" lvl="0" indent="0" algn="l" rtl="0">
              <a:lnSpc>
                <a:spcPct val="120000"/>
              </a:lnSpc>
              <a:spcBef>
                <a:spcPts val="0"/>
              </a:spcBef>
              <a:spcAft>
                <a:spcPts val="0"/>
              </a:spcAft>
              <a:buClr>
                <a:schemeClr val="lt1"/>
              </a:buClr>
              <a:buSzPts val="1400"/>
              <a:buNone/>
            </a:pPr>
            <a:endParaRPr/>
          </a:p>
          <a:p>
            <a:pPr marL="0" lvl="0" indent="0" algn="l" rtl="0">
              <a:lnSpc>
                <a:spcPct val="120000"/>
              </a:lnSpc>
              <a:spcBef>
                <a:spcPts val="800"/>
              </a:spcBef>
              <a:spcAft>
                <a:spcPts val="0"/>
              </a:spcAft>
              <a:buClr>
                <a:schemeClr val="lt1"/>
              </a:buClr>
              <a:buSzPts val="1400"/>
              <a:buNone/>
            </a:pPr>
            <a:endParaRPr/>
          </a:p>
        </p:txBody>
      </p:sp>
      <p:pic>
        <p:nvPicPr>
          <p:cNvPr id="751" name="Google Shape;751;p123">
            <a:extLst>
              <a:ext uri="{FF2B5EF4-FFF2-40B4-BE49-F238E27FC236}">
                <a16:creationId xmlns:a16="http://schemas.microsoft.com/office/drawing/2014/main" id="{1F0FF7D5-7011-359C-5D39-B748C79E4923}"/>
              </a:ext>
            </a:extLst>
          </p:cNvPr>
          <p:cNvPicPr preferRelativeResize="0"/>
          <p:nvPr/>
        </p:nvPicPr>
        <p:blipFill>
          <a:blip r:embed="rId3">
            <a:alphaModFix/>
          </a:blip>
          <a:stretch>
            <a:fillRect/>
          </a:stretch>
        </p:blipFill>
        <p:spPr>
          <a:xfrm>
            <a:off x="4673925" y="644838"/>
            <a:ext cx="888025" cy="888025"/>
          </a:xfrm>
          <a:prstGeom prst="rect">
            <a:avLst/>
          </a:prstGeom>
          <a:noFill/>
          <a:ln>
            <a:noFill/>
          </a:ln>
        </p:spPr>
      </p:pic>
      <p:pic>
        <p:nvPicPr>
          <p:cNvPr id="752" name="Google Shape;752;p123">
            <a:extLst>
              <a:ext uri="{FF2B5EF4-FFF2-40B4-BE49-F238E27FC236}">
                <a16:creationId xmlns:a16="http://schemas.microsoft.com/office/drawing/2014/main" id="{044CCBBC-8983-41D0-90FD-70B7DD5B1A8A}"/>
              </a:ext>
            </a:extLst>
          </p:cNvPr>
          <p:cNvPicPr preferRelativeResize="0"/>
          <p:nvPr/>
        </p:nvPicPr>
        <p:blipFill>
          <a:blip r:embed="rId4">
            <a:alphaModFix/>
          </a:blip>
          <a:stretch>
            <a:fillRect/>
          </a:stretch>
        </p:blipFill>
        <p:spPr>
          <a:xfrm>
            <a:off x="4673925" y="2030863"/>
            <a:ext cx="888025" cy="888025"/>
          </a:xfrm>
          <a:prstGeom prst="rect">
            <a:avLst/>
          </a:prstGeom>
          <a:noFill/>
          <a:ln>
            <a:noFill/>
          </a:ln>
        </p:spPr>
      </p:pic>
      <p:pic>
        <p:nvPicPr>
          <p:cNvPr id="753" name="Google Shape;753;p123">
            <a:extLst>
              <a:ext uri="{FF2B5EF4-FFF2-40B4-BE49-F238E27FC236}">
                <a16:creationId xmlns:a16="http://schemas.microsoft.com/office/drawing/2014/main" id="{08B20042-8C1A-F6B4-5CAC-3037EEBCCCF6}"/>
              </a:ext>
            </a:extLst>
          </p:cNvPr>
          <p:cNvPicPr preferRelativeResize="0"/>
          <p:nvPr/>
        </p:nvPicPr>
        <p:blipFill>
          <a:blip r:embed="rId5">
            <a:alphaModFix/>
          </a:blip>
          <a:stretch>
            <a:fillRect/>
          </a:stretch>
        </p:blipFill>
        <p:spPr>
          <a:xfrm>
            <a:off x="4673925" y="3386900"/>
            <a:ext cx="888025" cy="888025"/>
          </a:xfrm>
          <a:prstGeom prst="rect">
            <a:avLst/>
          </a:prstGeom>
          <a:noFill/>
          <a:ln>
            <a:noFill/>
          </a:ln>
        </p:spPr>
      </p:pic>
      <p:sp>
        <p:nvSpPr>
          <p:cNvPr id="754" name="Google Shape;754;p123">
            <a:extLst>
              <a:ext uri="{FF2B5EF4-FFF2-40B4-BE49-F238E27FC236}">
                <a16:creationId xmlns:a16="http://schemas.microsoft.com/office/drawing/2014/main" id="{5EDA0A66-A890-7B19-32E2-4AFB60A0BE9B}"/>
              </a:ext>
            </a:extLst>
          </p:cNvPr>
          <p:cNvSpPr txBox="1">
            <a:spLocks noGrp="1"/>
          </p:cNvSpPr>
          <p:nvPr>
            <p:ph type="title"/>
          </p:nvPr>
        </p:nvSpPr>
        <p:spPr>
          <a:xfrm>
            <a:off x="5853625" y="644850"/>
            <a:ext cx="2541300" cy="3216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chemeClr val="lt1"/>
              </a:buClr>
              <a:buSzPts val="1700"/>
              <a:buFont typeface="Roboto"/>
              <a:buNone/>
            </a:pPr>
            <a:r>
              <a:rPr lang="en" sz="1600">
                <a:latin typeface="Open Sans"/>
                <a:ea typeface="Open Sans"/>
                <a:cs typeface="Open Sans"/>
                <a:sym typeface="Open Sans"/>
              </a:rPr>
              <a:t>You buy gift cards</a:t>
            </a:r>
            <a:endParaRPr sz="1600">
              <a:latin typeface="Open Sans"/>
              <a:ea typeface="Open Sans"/>
              <a:cs typeface="Open Sans"/>
              <a:sym typeface="Open Sans"/>
            </a:endParaRPr>
          </a:p>
        </p:txBody>
      </p:sp>
      <p:sp>
        <p:nvSpPr>
          <p:cNvPr id="755" name="Google Shape;755;p123">
            <a:extLst>
              <a:ext uri="{FF2B5EF4-FFF2-40B4-BE49-F238E27FC236}">
                <a16:creationId xmlns:a16="http://schemas.microsoft.com/office/drawing/2014/main" id="{01E08CB5-D33D-E48B-B672-3B32593D381A}"/>
              </a:ext>
            </a:extLst>
          </p:cNvPr>
          <p:cNvSpPr txBox="1">
            <a:spLocks noGrp="1"/>
          </p:cNvSpPr>
          <p:nvPr>
            <p:ph type="body" idx="1"/>
          </p:nvPr>
        </p:nvSpPr>
        <p:spPr>
          <a:xfrm>
            <a:off x="5853625" y="966450"/>
            <a:ext cx="2917800" cy="6933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sz="1000"/>
              <a:t>You get the full value—no extra money comes out of your pocket. Buy gift cards and eGift cards from hundreds of popular brands.</a:t>
            </a:r>
            <a:endParaRPr sz="1100"/>
          </a:p>
          <a:p>
            <a:pPr marL="0" lvl="0" indent="0" algn="l" rtl="0">
              <a:lnSpc>
                <a:spcPct val="120000"/>
              </a:lnSpc>
              <a:spcBef>
                <a:spcPts val="800"/>
              </a:spcBef>
              <a:spcAft>
                <a:spcPts val="0"/>
              </a:spcAft>
              <a:buClr>
                <a:schemeClr val="lt1"/>
              </a:buClr>
              <a:buSzPts val="1400"/>
              <a:buNone/>
            </a:pPr>
            <a:endParaRPr sz="1100"/>
          </a:p>
        </p:txBody>
      </p:sp>
      <p:sp>
        <p:nvSpPr>
          <p:cNvPr id="756" name="Google Shape;756;p123">
            <a:extLst>
              <a:ext uri="{FF2B5EF4-FFF2-40B4-BE49-F238E27FC236}">
                <a16:creationId xmlns:a16="http://schemas.microsoft.com/office/drawing/2014/main" id="{D02D5FB6-39B7-F4E7-E755-B79BF8B66BA0}"/>
              </a:ext>
            </a:extLst>
          </p:cNvPr>
          <p:cNvSpPr txBox="1">
            <a:spLocks noGrp="1"/>
          </p:cNvSpPr>
          <p:nvPr>
            <p:ph type="title"/>
          </p:nvPr>
        </p:nvSpPr>
        <p:spPr>
          <a:xfrm>
            <a:off x="5853625" y="2030875"/>
            <a:ext cx="2541300" cy="3216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chemeClr val="lt1"/>
              </a:buClr>
              <a:buSzPts val="1700"/>
              <a:buFont typeface="Roboto"/>
              <a:buNone/>
            </a:pPr>
            <a:r>
              <a:rPr lang="en" sz="1600">
                <a:latin typeface="Open Sans"/>
                <a:ea typeface="Open Sans"/>
                <a:cs typeface="Open Sans"/>
                <a:sym typeface="Open Sans"/>
              </a:rPr>
              <a:t>The brand gives back</a:t>
            </a:r>
            <a:endParaRPr lang="en-US" sz="1600">
              <a:latin typeface="Open Sans"/>
              <a:ea typeface="Open Sans"/>
              <a:cs typeface="Open Sans"/>
            </a:endParaRPr>
          </a:p>
        </p:txBody>
      </p:sp>
      <p:sp>
        <p:nvSpPr>
          <p:cNvPr id="757" name="Google Shape;757;p123">
            <a:extLst>
              <a:ext uri="{FF2B5EF4-FFF2-40B4-BE49-F238E27FC236}">
                <a16:creationId xmlns:a16="http://schemas.microsoft.com/office/drawing/2014/main" id="{7A6F8A40-0A51-19E9-635C-D92A16D1315D}"/>
              </a:ext>
            </a:extLst>
          </p:cNvPr>
          <p:cNvSpPr txBox="1">
            <a:spLocks noGrp="1"/>
          </p:cNvSpPr>
          <p:nvPr>
            <p:ph type="body" idx="1"/>
          </p:nvPr>
        </p:nvSpPr>
        <p:spPr>
          <a:xfrm>
            <a:off x="5853625" y="2352475"/>
            <a:ext cx="2841900" cy="6933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sz="1000"/>
              <a:t>A percentage of every gift card purchase automatically goes back to the school as earnings</a:t>
            </a:r>
            <a:r>
              <a:rPr lang="en" sz="1100"/>
              <a:t>.</a:t>
            </a:r>
            <a:endParaRPr sz="1100"/>
          </a:p>
          <a:p>
            <a:pPr marL="0" lvl="0" indent="0" algn="l" rtl="0">
              <a:lnSpc>
                <a:spcPct val="120000"/>
              </a:lnSpc>
              <a:spcBef>
                <a:spcPts val="0"/>
              </a:spcBef>
              <a:spcAft>
                <a:spcPts val="0"/>
              </a:spcAft>
              <a:buClr>
                <a:schemeClr val="lt1"/>
              </a:buClr>
              <a:buSzPts val="1400"/>
              <a:buNone/>
            </a:pPr>
            <a:endParaRPr sz="1100"/>
          </a:p>
          <a:p>
            <a:pPr marL="0" lvl="0" indent="0" algn="l" rtl="0">
              <a:lnSpc>
                <a:spcPct val="120000"/>
              </a:lnSpc>
              <a:spcBef>
                <a:spcPts val="800"/>
              </a:spcBef>
              <a:spcAft>
                <a:spcPts val="0"/>
              </a:spcAft>
              <a:buClr>
                <a:schemeClr val="lt1"/>
              </a:buClr>
              <a:buSzPts val="1400"/>
              <a:buNone/>
            </a:pPr>
            <a:endParaRPr sz="1100"/>
          </a:p>
        </p:txBody>
      </p:sp>
      <p:sp>
        <p:nvSpPr>
          <p:cNvPr id="758" name="Google Shape;758;p123">
            <a:extLst>
              <a:ext uri="{FF2B5EF4-FFF2-40B4-BE49-F238E27FC236}">
                <a16:creationId xmlns:a16="http://schemas.microsoft.com/office/drawing/2014/main" id="{F2A3EB16-6853-5411-B303-FEA1ABAA9B35}"/>
              </a:ext>
            </a:extLst>
          </p:cNvPr>
          <p:cNvSpPr txBox="1">
            <a:spLocks noGrp="1"/>
          </p:cNvSpPr>
          <p:nvPr>
            <p:ph type="title"/>
          </p:nvPr>
        </p:nvSpPr>
        <p:spPr>
          <a:xfrm>
            <a:off x="5853625" y="3386900"/>
            <a:ext cx="3097200" cy="3216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chemeClr val="lt1"/>
              </a:buClr>
              <a:buSzPts val="1700"/>
              <a:buFont typeface="Roboto"/>
              <a:buNone/>
            </a:pPr>
            <a:r>
              <a:rPr lang="en" sz="1600">
                <a:latin typeface="Open Sans"/>
                <a:ea typeface="Open Sans"/>
                <a:cs typeface="Open Sans"/>
                <a:sym typeface="Open Sans"/>
              </a:rPr>
              <a:t>Earnings go toward expenses</a:t>
            </a:r>
            <a:endParaRPr sz="1600">
              <a:latin typeface="Open Sans"/>
              <a:ea typeface="Open Sans"/>
              <a:cs typeface="Open Sans"/>
              <a:sym typeface="Open Sans"/>
            </a:endParaRPr>
          </a:p>
        </p:txBody>
      </p:sp>
      <p:sp>
        <p:nvSpPr>
          <p:cNvPr id="759" name="Google Shape;759;p123">
            <a:extLst>
              <a:ext uri="{FF2B5EF4-FFF2-40B4-BE49-F238E27FC236}">
                <a16:creationId xmlns:a16="http://schemas.microsoft.com/office/drawing/2014/main" id="{40BD586D-AC7C-5BA2-394E-E9FED1CFB832}"/>
              </a:ext>
            </a:extLst>
          </p:cNvPr>
          <p:cNvSpPr txBox="1">
            <a:spLocks noGrp="1"/>
          </p:cNvSpPr>
          <p:nvPr>
            <p:ph type="body" idx="1"/>
          </p:nvPr>
        </p:nvSpPr>
        <p:spPr>
          <a:xfrm>
            <a:off x="5853625" y="3708500"/>
            <a:ext cx="2731200" cy="6933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sz="1000"/>
              <a:t>The school shares earnings with participating families to offset tuition and other school-related costs</a:t>
            </a:r>
            <a:r>
              <a:rPr lang="en" sz="1100"/>
              <a:t>.</a:t>
            </a:r>
            <a:endParaRPr sz="1100"/>
          </a:p>
          <a:p>
            <a:pPr marL="0" lvl="0" indent="0" algn="l" rtl="0">
              <a:lnSpc>
                <a:spcPct val="120000"/>
              </a:lnSpc>
              <a:spcBef>
                <a:spcPts val="0"/>
              </a:spcBef>
              <a:spcAft>
                <a:spcPts val="0"/>
              </a:spcAft>
              <a:buClr>
                <a:schemeClr val="lt1"/>
              </a:buClr>
              <a:buSzPts val="1400"/>
              <a:buNone/>
            </a:pPr>
            <a:endParaRPr sz="1100"/>
          </a:p>
          <a:p>
            <a:pPr marL="0" lvl="0" indent="0" algn="l" rtl="0">
              <a:lnSpc>
                <a:spcPct val="120000"/>
              </a:lnSpc>
              <a:spcBef>
                <a:spcPts val="800"/>
              </a:spcBef>
              <a:spcAft>
                <a:spcPts val="0"/>
              </a:spcAft>
              <a:buClr>
                <a:schemeClr val="lt1"/>
              </a:buClr>
              <a:buSzPts val="1400"/>
              <a:buNone/>
            </a:pPr>
            <a:endParaRPr sz="1100"/>
          </a:p>
        </p:txBody>
      </p:sp>
    </p:spTree>
    <p:extLst>
      <p:ext uri="{BB962C8B-B14F-4D97-AF65-F5344CB8AC3E}">
        <p14:creationId xmlns:p14="http://schemas.microsoft.com/office/powerpoint/2010/main" val="409951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47"/>
        <p:cNvGrpSpPr/>
        <p:nvPr/>
      </p:nvGrpSpPr>
      <p:grpSpPr>
        <a:xfrm>
          <a:off x="0" y="0"/>
          <a:ext cx="0" cy="0"/>
          <a:chOff x="0" y="0"/>
          <a:chExt cx="0" cy="0"/>
        </a:xfrm>
      </p:grpSpPr>
      <p:sp>
        <p:nvSpPr>
          <p:cNvPr id="748" name="Google Shape;748;p123"/>
          <p:cNvSpPr/>
          <p:nvPr/>
        </p:nvSpPr>
        <p:spPr>
          <a:xfrm>
            <a:off x="4376100" y="3931"/>
            <a:ext cx="47679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49" name="Google Shape;749;p123"/>
          <p:cNvSpPr txBox="1">
            <a:spLocks noGrp="1"/>
          </p:cNvSpPr>
          <p:nvPr>
            <p:ph type="title"/>
          </p:nvPr>
        </p:nvSpPr>
        <p:spPr>
          <a:xfrm>
            <a:off x="559175" y="772271"/>
            <a:ext cx="3225646" cy="1200300"/>
          </a:xfrm>
          <a:prstGeom prst="rect">
            <a:avLst/>
          </a:prstGeom>
          <a:noFill/>
          <a:ln>
            <a:noFill/>
          </a:ln>
        </p:spPr>
        <p:txBody>
          <a:bodyPr spcFirstLastPara="1" wrap="square" lIns="68575" tIns="34275" rIns="68575" bIns="34275" anchor="b" anchorCtr="0">
            <a:noAutofit/>
          </a:bodyPr>
          <a:lstStyle/>
          <a:p>
            <a:pPr>
              <a:buClr>
                <a:schemeClr val="lt1"/>
              </a:buClr>
              <a:buSzPts val="1700"/>
            </a:pPr>
            <a:r>
              <a:rPr lang="en">
                <a:latin typeface="Open Sans"/>
                <a:ea typeface="Open Sans"/>
                <a:cs typeface="Open Sans"/>
                <a:sym typeface="Open Sans"/>
              </a:rPr>
              <a:t>How to earn on </a:t>
            </a:r>
            <a:br>
              <a:rPr lang="en">
                <a:latin typeface="Open Sans"/>
                <a:ea typeface="Open Sans"/>
                <a:cs typeface="Open Sans"/>
                <a:sym typeface="Open Sans"/>
              </a:rPr>
            </a:br>
            <a:r>
              <a:rPr lang="en">
                <a:latin typeface="Open Sans"/>
                <a:ea typeface="Open Sans"/>
                <a:cs typeface="Open Sans"/>
                <a:sym typeface="Open Sans"/>
              </a:rPr>
              <a:t>online shopping</a:t>
            </a:r>
            <a:endParaRPr>
              <a:latin typeface="Open Sans"/>
              <a:ea typeface="Open Sans"/>
              <a:cs typeface="Open Sans"/>
              <a:sym typeface="Open Sans"/>
            </a:endParaRPr>
          </a:p>
        </p:txBody>
      </p:sp>
      <p:sp>
        <p:nvSpPr>
          <p:cNvPr id="750" name="Google Shape;750;p123"/>
          <p:cNvSpPr txBox="1">
            <a:spLocks noGrp="1"/>
          </p:cNvSpPr>
          <p:nvPr>
            <p:ph type="body" idx="1"/>
          </p:nvPr>
        </p:nvSpPr>
        <p:spPr>
          <a:xfrm>
            <a:off x="559184" y="2120071"/>
            <a:ext cx="3097200" cy="27111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a:solidFill>
                  <a:srgbClr val="58595B"/>
                </a:solidFill>
              </a:rPr>
              <a:t>Earn money simply by shopping onli</a:t>
            </a:r>
            <a:r>
              <a:rPr lang="en-US">
                <a:solidFill>
                  <a:srgbClr val="58595B"/>
                </a:solidFill>
              </a:rPr>
              <a:t>ne</a:t>
            </a:r>
            <a:r>
              <a:rPr lang="en">
                <a:solidFill>
                  <a:srgbClr val="58595B"/>
                </a:solidFill>
              </a:rPr>
              <a:t> through RaiseRight.</a:t>
            </a:r>
            <a:endParaRPr>
              <a:solidFill>
                <a:srgbClr val="58595B"/>
              </a:solidFill>
            </a:endParaRPr>
          </a:p>
          <a:p>
            <a:pPr marL="0" lvl="0" indent="0" algn="l" rtl="0">
              <a:lnSpc>
                <a:spcPct val="120000"/>
              </a:lnSpc>
              <a:spcBef>
                <a:spcPts val="0"/>
              </a:spcBef>
              <a:spcAft>
                <a:spcPts val="0"/>
              </a:spcAft>
              <a:buClr>
                <a:schemeClr val="lt1"/>
              </a:buClr>
              <a:buSzPts val="1400"/>
              <a:buNone/>
            </a:pPr>
            <a:endParaRPr/>
          </a:p>
          <a:p>
            <a:pPr marL="0" lvl="0" indent="0" algn="l" rtl="0">
              <a:lnSpc>
                <a:spcPct val="120000"/>
              </a:lnSpc>
              <a:spcBef>
                <a:spcPts val="800"/>
              </a:spcBef>
              <a:spcAft>
                <a:spcPts val="0"/>
              </a:spcAft>
              <a:buClr>
                <a:schemeClr val="lt1"/>
              </a:buClr>
              <a:buSzPts val="1400"/>
              <a:buNone/>
            </a:pPr>
            <a:endParaRPr/>
          </a:p>
        </p:txBody>
      </p:sp>
      <p:pic>
        <p:nvPicPr>
          <p:cNvPr id="1026" name="Picture 2" descr="Logos-Jul-17-2024-06-25-01-5800-PM">
            <a:extLst>
              <a:ext uri="{FF2B5EF4-FFF2-40B4-BE49-F238E27FC236}">
                <a16:creationId xmlns:a16="http://schemas.microsoft.com/office/drawing/2014/main" id="{07051BC3-738A-8695-A4F2-6AE146C65D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3279" y="157098"/>
            <a:ext cx="1449161" cy="144553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hopping-1">
            <a:extLst>
              <a:ext uri="{FF2B5EF4-FFF2-40B4-BE49-F238E27FC236}">
                <a16:creationId xmlns:a16="http://schemas.microsoft.com/office/drawing/2014/main" id="{EB76E0B7-E98B-05B3-7D46-3674B3F10E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57109" y="1807135"/>
            <a:ext cx="1461503" cy="145784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Earn-3">
            <a:extLst>
              <a:ext uri="{FF2B5EF4-FFF2-40B4-BE49-F238E27FC236}">
                <a16:creationId xmlns:a16="http://schemas.microsoft.com/office/drawing/2014/main" id="{B11FAABD-71F1-3B7B-650E-F0CC7D3B4A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57109" y="3498620"/>
            <a:ext cx="1461503" cy="1457849"/>
          </a:xfrm>
          <a:prstGeom prst="rect">
            <a:avLst/>
          </a:prstGeom>
          <a:noFill/>
          <a:extLst>
            <a:ext uri="{909E8E84-426E-40DD-AFC4-6F175D3DCCD1}">
              <a14:hiddenFill xmlns:a14="http://schemas.microsoft.com/office/drawing/2010/main">
                <a:solidFill>
                  <a:srgbClr val="FFFFFF"/>
                </a:solidFill>
              </a14:hiddenFill>
            </a:ext>
          </a:extLst>
        </p:spPr>
      </p:pic>
      <p:sp>
        <p:nvSpPr>
          <p:cNvPr id="759" name="Google Shape;759;p123"/>
          <p:cNvSpPr txBox="1">
            <a:spLocks noGrp="1"/>
          </p:cNvSpPr>
          <p:nvPr>
            <p:ph type="body" idx="1"/>
          </p:nvPr>
        </p:nvSpPr>
        <p:spPr>
          <a:xfrm>
            <a:off x="6227809" y="4026552"/>
            <a:ext cx="2731200" cy="6933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US" sz="1000"/>
              <a:t>Automatically earn by completing a purchase on the brand’s website.</a:t>
            </a:r>
            <a:endParaRPr sz="1100"/>
          </a:p>
          <a:p>
            <a:pPr marL="0" lvl="0" indent="0" algn="l" rtl="0">
              <a:lnSpc>
                <a:spcPct val="120000"/>
              </a:lnSpc>
              <a:spcBef>
                <a:spcPts val="0"/>
              </a:spcBef>
              <a:spcAft>
                <a:spcPts val="0"/>
              </a:spcAft>
              <a:buClr>
                <a:schemeClr val="lt1"/>
              </a:buClr>
              <a:buSzPts val="1400"/>
              <a:buNone/>
            </a:pPr>
            <a:endParaRPr sz="1100"/>
          </a:p>
          <a:p>
            <a:pPr marL="0" lvl="0" indent="0" algn="l" rtl="0">
              <a:lnSpc>
                <a:spcPct val="120000"/>
              </a:lnSpc>
              <a:spcBef>
                <a:spcPts val="800"/>
              </a:spcBef>
              <a:spcAft>
                <a:spcPts val="0"/>
              </a:spcAft>
              <a:buClr>
                <a:schemeClr val="lt1"/>
              </a:buClr>
              <a:buSzPts val="1400"/>
              <a:buNone/>
            </a:pPr>
            <a:endParaRPr sz="1100"/>
          </a:p>
        </p:txBody>
      </p:sp>
      <p:sp>
        <p:nvSpPr>
          <p:cNvPr id="758" name="Google Shape;758;p123"/>
          <p:cNvSpPr txBox="1">
            <a:spLocks noGrp="1"/>
          </p:cNvSpPr>
          <p:nvPr>
            <p:ph type="title"/>
          </p:nvPr>
        </p:nvSpPr>
        <p:spPr>
          <a:xfrm>
            <a:off x="6227809" y="3704952"/>
            <a:ext cx="3097200" cy="3216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chemeClr val="lt1"/>
              </a:buClr>
              <a:buSzPts val="1700"/>
              <a:buFont typeface="Roboto"/>
              <a:buNone/>
            </a:pPr>
            <a:r>
              <a:rPr lang="en" sz="1600">
                <a:latin typeface="Open Sans"/>
                <a:ea typeface="Open Sans"/>
                <a:cs typeface="Open Sans"/>
                <a:sym typeface="Open Sans"/>
              </a:rPr>
              <a:t>Earn</a:t>
            </a:r>
            <a:endParaRPr sz="1600">
              <a:latin typeface="Open Sans"/>
              <a:ea typeface="Open Sans"/>
              <a:cs typeface="Open Sans"/>
              <a:sym typeface="Open Sans"/>
            </a:endParaRPr>
          </a:p>
        </p:txBody>
      </p:sp>
      <p:sp>
        <p:nvSpPr>
          <p:cNvPr id="754" name="Google Shape;754;p123"/>
          <p:cNvSpPr txBox="1">
            <a:spLocks noGrp="1"/>
          </p:cNvSpPr>
          <p:nvPr>
            <p:ph type="title"/>
          </p:nvPr>
        </p:nvSpPr>
        <p:spPr>
          <a:xfrm>
            <a:off x="6139359" y="364576"/>
            <a:ext cx="2541300" cy="3216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chemeClr val="lt1"/>
              </a:buClr>
              <a:buSzPts val="1700"/>
              <a:buFont typeface="Roboto"/>
              <a:buNone/>
            </a:pPr>
            <a:r>
              <a:rPr lang="en" sz="1600">
                <a:latin typeface="Open Sans"/>
                <a:ea typeface="Open Sans"/>
                <a:cs typeface="Open Sans"/>
                <a:sym typeface="Open Sans"/>
              </a:rPr>
              <a:t>Select a Brand</a:t>
            </a:r>
            <a:endParaRPr sz="1600">
              <a:latin typeface="Open Sans"/>
              <a:ea typeface="Open Sans"/>
              <a:cs typeface="Open Sans"/>
              <a:sym typeface="Open Sans"/>
            </a:endParaRPr>
          </a:p>
        </p:txBody>
      </p:sp>
      <p:sp>
        <p:nvSpPr>
          <p:cNvPr id="755" name="Google Shape;755;p123"/>
          <p:cNvSpPr txBox="1">
            <a:spLocks noGrp="1"/>
          </p:cNvSpPr>
          <p:nvPr>
            <p:ph type="body" idx="1"/>
          </p:nvPr>
        </p:nvSpPr>
        <p:spPr>
          <a:xfrm>
            <a:off x="6139359" y="686176"/>
            <a:ext cx="2917800" cy="6933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US" sz="1000"/>
              <a:t>Browse hundreds of brands on RaiseRight.com or the </a:t>
            </a:r>
            <a:r>
              <a:rPr lang="en-US" sz="1000" err="1"/>
              <a:t>RaiseRight</a:t>
            </a:r>
            <a:r>
              <a:rPr lang="en-US" sz="1000"/>
              <a:t> mobile app that offer online earnings.</a:t>
            </a:r>
            <a:endParaRPr sz="1100"/>
          </a:p>
        </p:txBody>
      </p:sp>
      <p:sp>
        <p:nvSpPr>
          <p:cNvPr id="756" name="Google Shape;756;p123"/>
          <p:cNvSpPr txBox="1">
            <a:spLocks noGrp="1"/>
          </p:cNvSpPr>
          <p:nvPr>
            <p:ph type="title"/>
          </p:nvPr>
        </p:nvSpPr>
        <p:spPr>
          <a:xfrm>
            <a:off x="6199621" y="2034764"/>
            <a:ext cx="2541300" cy="3216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chemeClr val="lt1"/>
              </a:buClr>
              <a:buSzPts val="1700"/>
              <a:buFont typeface="Roboto"/>
              <a:buNone/>
            </a:pPr>
            <a:r>
              <a:rPr lang="en" sz="1600">
                <a:latin typeface="Open Sans"/>
                <a:ea typeface="Open Sans"/>
                <a:cs typeface="Open Sans"/>
                <a:sym typeface="Open Sans"/>
              </a:rPr>
              <a:t>Go shopping</a:t>
            </a:r>
            <a:endParaRPr sz="1600">
              <a:latin typeface="Open Sans"/>
              <a:ea typeface="Open Sans"/>
              <a:cs typeface="Open Sans"/>
              <a:sym typeface="Open Sans"/>
            </a:endParaRPr>
          </a:p>
        </p:txBody>
      </p:sp>
      <p:sp>
        <p:nvSpPr>
          <p:cNvPr id="757" name="Google Shape;757;p123"/>
          <p:cNvSpPr txBox="1">
            <a:spLocks noGrp="1"/>
          </p:cNvSpPr>
          <p:nvPr>
            <p:ph type="body" idx="1"/>
          </p:nvPr>
        </p:nvSpPr>
        <p:spPr>
          <a:xfrm>
            <a:off x="6199621" y="2356364"/>
            <a:ext cx="2841900" cy="6933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sz="1000"/>
              <a:t>Click through to the brand’s website, and shop like you normally do</a:t>
            </a:r>
            <a:r>
              <a:rPr lang="en" sz="1100"/>
              <a:t>.</a:t>
            </a:r>
            <a:endParaRPr sz="1100"/>
          </a:p>
          <a:p>
            <a:pPr marL="0" lvl="0" indent="0" algn="l" rtl="0">
              <a:lnSpc>
                <a:spcPct val="120000"/>
              </a:lnSpc>
              <a:spcBef>
                <a:spcPts val="0"/>
              </a:spcBef>
              <a:spcAft>
                <a:spcPts val="0"/>
              </a:spcAft>
              <a:buClr>
                <a:schemeClr val="lt1"/>
              </a:buClr>
              <a:buSzPts val="1400"/>
              <a:buNone/>
            </a:pPr>
            <a:endParaRPr sz="1100"/>
          </a:p>
          <a:p>
            <a:pPr marL="0" lvl="0" indent="0" algn="l" rtl="0">
              <a:lnSpc>
                <a:spcPct val="120000"/>
              </a:lnSpc>
              <a:spcBef>
                <a:spcPts val="800"/>
              </a:spcBef>
              <a:spcAft>
                <a:spcPts val="0"/>
              </a:spcAft>
              <a:buClr>
                <a:schemeClr val="lt1"/>
              </a:buClr>
              <a:buSzPts val="1400"/>
              <a:buNone/>
            </a:pPr>
            <a:endParaRPr sz="1100"/>
          </a:p>
        </p:txBody>
      </p:sp>
    </p:spTree>
    <p:extLst>
      <p:ext uri="{BB962C8B-B14F-4D97-AF65-F5344CB8AC3E}">
        <p14:creationId xmlns:p14="http://schemas.microsoft.com/office/powerpoint/2010/main" val="407034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47">
          <a:extLst>
            <a:ext uri="{FF2B5EF4-FFF2-40B4-BE49-F238E27FC236}">
              <a16:creationId xmlns:a16="http://schemas.microsoft.com/office/drawing/2014/main" id="{70259489-B619-3D81-6702-C1AB33CB4CA1}"/>
            </a:ext>
          </a:extLst>
        </p:cNvPr>
        <p:cNvGrpSpPr/>
        <p:nvPr/>
      </p:nvGrpSpPr>
      <p:grpSpPr>
        <a:xfrm>
          <a:off x="0" y="0"/>
          <a:ext cx="0" cy="0"/>
          <a:chOff x="0" y="0"/>
          <a:chExt cx="0" cy="0"/>
        </a:xfrm>
      </p:grpSpPr>
      <p:sp>
        <p:nvSpPr>
          <p:cNvPr id="748" name="Google Shape;748;p123">
            <a:extLst>
              <a:ext uri="{FF2B5EF4-FFF2-40B4-BE49-F238E27FC236}">
                <a16:creationId xmlns:a16="http://schemas.microsoft.com/office/drawing/2014/main" id="{5C26532E-D281-4E17-BEEB-801A11F98F84}"/>
              </a:ext>
            </a:extLst>
          </p:cNvPr>
          <p:cNvSpPr/>
          <p:nvPr/>
        </p:nvSpPr>
        <p:spPr>
          <a:xfrm>
            <a:off x="4376099" y="-1511"/>
            <a:ext cx="47679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49" name="Google Shape;749;p123">
            <a:extLst>
              <a:ext uri="{FF2B5EF4-FFF2-40B4-BE49-F238E27FC236}">
                <a16:creationId xmlns:a16="http://schemas.microsoft.com/office/drawing/2014/main" id="{CF90AA01-F45D-BC11-159B-BCE458E5328C}"/>
              </a:ext>
            </a:extLst>
          </p:cNvPr>
          <p:cNvSpPr txBox="1">
            <a:spLocks noGrp="1"/>
          </p:cNvSpPr>
          <p:nvPr>
            <p:ph type="title"/>
          </p:nvPr>
        </p:nvSpPr>
        <p:spPr>
          <a:xfrm>
            <a:off x="559175" y="772271"/>
            <a:ext cx="3225646" cy="1200300"/>
          </a:xfrm>
          <a:prstGeom prst="rect">
            <a:avLst/>
          </a:prstGeom>
          <a:noFill/>
          <a:ln>
            <a:noFill/>
          </a:ln>
        </p:spPr>
        <p:txBody>
          <a:bodyPr spcFirstLastPara="1" wrap="square" lIns="68575" tIns="34275" rIns="68575" bIns="34275" anchor="b" anchorCtr="0">
            <a:noAutofit/>
          </a:bodyPr>
          <a:lstStyle/>
          <a:p>
            <a:pPr>
              <a:buClr>
                <a:schemeClr val="lt1"/>
              </a:buClr>
              <a:buSzPts val="1700"/>
            </a:pPr>
            <a:r>
              <a:rPr lang="en">
                <a:latin typeface="Open Sans"/>
                <a:ea typeface="Open Sans"/>
                <a:cs typeface="Open Sans"/>
                <a:sym typeface="Open Sans"/>
              </a:rPr>
              <a:t>How to earn on </a:t>
            </a:r>
            <a:br>
              <a:rPr lang="en">
                <a:latin typeface="Open Sans"/>
                <a:ea typeface="Open Sans"/>
                <a:cs typeface="Open Sans"/>
                <a:sym typeface="Open Sans"/>
              </a:rPr>
            </a:br>
            <a:r>
              <a:rPr lang="en">
                <a:latin typeface="Open Sans"/>
                <a:ea typeface="Open Sans"/>
                <a:cs typeface="Open Sans"/>
                <a:sym typeface="Open Sans"/>
              </a:rPr>
              <a:t>local dining</a:t>
            </a:r>
            <a:endParaRPr>
              <a:latin typeface="Open Sans"/>
              <a:ea typeface="Open Sans"/>
              <a:cs typeface="Open Sans"/>
              <a:sym typeface="Open Sans"/>
            </a:endParaRPr>
          </a:p>
        </p:txBody>
      </p:sp>
      <p:sp>
        <p:nvSpPr>
          <p:cNvPr id="750" name="Google Shape;750;p123">
            <a:extLst>
              <a:ext uri="{FF2B5EF4-FFF2-40B4-BE49-F238E27FC236}">
                <a16:creationId xmlns:a16="http://schemas.microsoft.com/office/drawing/2014/main" id="{46FCE635-9F19-A0D6-B977-A262D25FBEC7}"/>
              </a:ext>
            </a:extLst>
          </p:cNvPr>
          <p:cNvSpPr txBox="1">
            <a:spLocks noGrp="1"/>
          </p:cNvSpPr>
          <p:nvPr>
            <p:ph type="body" idx="1"/>
          </p:nvPr>
        </p:nvSpPr>
        <p:spPr>
          <a:xfrm>
            <a:off x="559184" y="2120071"/>
            <a:ext cx="3097200" cy="2711100"/>
          </a:xfrm>
          <a:prstGeom prst="rect">
            <a:avLst/>
          </a:prstGeom>
          <a:noFill/>
          <a:ln>
            <a:noFill/>
          </a:ln>
        </p:spPr>
        <p:txBody>
          <a:bodyPr spcFirstLastPara="1" wrap="square" lIns="68575" tIns="34275" rIns="68575" bIns="34275" anchor="t" anchorCtr="0">
            <a:noAutofit/>
          </a:bodyPr>
          <a:lstStyle/>
          <a:p>
            <a:pPr marL="0" indent="0">
              <a:lnSpc>
                <a:spcPct val="115000"/>
              </a:lnSpc>
              <a:spcBef>
                <a:spcPts val="0"/>
              </a:spcBef>
            </a:pPr>
            <a:r>
              <a:rPr lang="en">
                <a:solidFill>
                  <a:srgbClr val="58595B"/>
                </a:solidFill>
              </a:rPr>
              <a:t>Earn 5% every time you use a linked credit or debit card to dine at one of 20,000+ participating restaurants nationwide.</a:t>
            </a:r>
            <a:endParaRPr>
              <a:solidFill>
                <a:srgbClr val="58595B"/>
              </a:solidFill>
            </a:endParaRPr>
          </a:p>
          <a:p>
            <a:pPr marL="0" lvl="0" indent="0" algn="l" rtl="0">
              <a:lnSpc>
                <a:spcPct val="120000"/>
              </a:lnSpc>
              <a:spcBef>
                <a:spcPts val="0"/>
              </a:spcBef>
              <a:spcAft>
                <a:spcPts val="0"/>
              </a:spcAft>
              <a:buClr>
                <a:schemeClr val="lt1"/>
              </a:buClr>
              <a:buSzPts val="1400"/>
              <a:buNone/>
            </a:pPr>
            <a:endParaRPr/>
          </a:p>
          <a:p>
            <a:pPr marL="0" lvl="0" indent="0" algn="l" rtl="0">
              <a:lnSpc>
                <a:spcPct val="120000"/>
              </a:lnSpc>
              <a:spcBef>
                <a:spcPts val="800"/>
              </a:spcBef>
              <a:spcAft>
                <a:spcPts val="0"/>
              </a:spcAft>
              <a:buClr>
                <a:schemeClr val="lt1"/>
              </a:buClr>
              <a:buSzPts val="1400"/>
              <a:buNone/>
            </a:pPr>
            <a:endParaRPr/>
          </a:p>
        </p:txBody>
      </p:sp>
      <p:pic>
        <p:nvPicPr>
          <p:cNvPr id="17" name="Picture 16" descr="A plate with fork and knife&#10;&#10;AI-generated content may be incorrect.">
            <a:extLst>
              <a:ext uri="{FF2B5EF4-FFF2-40B4-BE49-F238E27FC236}">
                <a16:creationId xmlns:a16="http://schemas.microsoft.com/office/drawing/2014/main" id="{26B5151D-BCEB-1498-44A9-33C5DA4C3728}"/>
              </a:ext>
            </a:extLst>
          </p:cNvPr>
          <p:cNvPicPr>
            <a:picLocks noChangeAspect="1"/>
          </p:cNvPicPr>
          <p:nvPr/>
        </p:nvPicPr>
        <p:blipFill>
          <a:blip r:embed="rId3"/>
          <a:stretch>
            <a:fillRect/>
          </a:stretch>
        </p:blipFill>
        <p:spPr>
          <a:xfrm>
            <a:off x="4572728" y="3385566"/>
            <a:ext cx="1198700" cy="1192950"/>
          </a:xfrm>
          <a:prstGeom prst="rect">
            <a:avLst/>
          </a:prstGeom>
        </p:spPr>
      </p:pic>
      <p:pic>
        <p:nvPicPr>
          <p:cNvPr id="19" name="Picture 18" descr="A blue circle with a black background&#10;&#10;AI-generated content may be incorrect.">
            <a:extLst>
              <a:ext uri="{FF2B5EF4-FFF2-40B4-BE49-F238E27FC236}">
                <a16:creationId xmlns:a16="http://schemas.microsoft.com/office/drawing/2014/main" id="{7ADF7F35-9F6D-03DD-CD9B-74F82AA6BB58}"/>
              </a:ext>
            </a:extLst>
          </p:cNvPr>
          <p:cNvPicPr>
            <a:picLocks noChangeAspect="1"/>
          </p:cNvPicPr>
          <p:nvPr/>
        </p:nvPicPr>
        <p:blipFill>
          <a:blip r:embed="rId4"/>
          <a:stretch>
            <a:fillRect/>
          </a:stretch>
        </p:blipFill>
        <p:spPr>
          <a:xfrm>
            <a:off x="4571335" y="1868797"/>
            <a:ext cx="1198393" cy="1182064"/>
          </a:xfrm>
          <a:prstGeom prst="rect">
            <a:avLst/>
          </a:prstGeom>
        </p:spPr>
      </p:pic>
      <p:pic>
        <p:nvPicPr>
          <p:cNvPr id="21" name="Picture 20" descr="A white card with blue lines and black dots&#10;&#10;AI-generated content may be incorrect.">
            <a:extLst>
              <a:ext uri="{FF2B5EF4-FFF2-40B4-BE49-F238E27FC236}">
                <a16:creationId xmlns:a16="http://schemas.microsoft.com/office/drawing/2014/main" id="{D5DC7C96-9D2B-7A06-A841-C807A7B6A683}"/>
              </a:ext>
            </a:extLst>
          </p:cNvPr>
          <p:cNvPicPr>
            <a:picLocks noChangeAspect="1"/>
          </p:cNvPicPr>
          <p:nvPr/>
        </p:nvPicPr>
        <p:blipFill>
          <a:blip r:embed="rId5"/>
          <a:stretch>
            <a:fillRect/>
          </a:stretch>
        </p:blipFill>
        <p:spPr>
          <a:xfrm>
            <a:off x="4571063" y="335829"/>
            <a:ext cx="1198393" cy="1206561"/>
          </a:xfrm>
          <a:prstGeom prst="rect">
            <a:avLst/>
          </a:prstGeom>
        </p:spPr>
      </p:pic>
      <p:sp>
        <p:nvSpPr>
          <p:cNvPr id="27" name="Google Shape;759;p123">
            <a:extLst>
              <a:ext uri="{FF2B5EF4-FFF2-40B4-BE49-F238E27FC236}">
                <a16:creationId xmlns:a16="http://schemas.microsoft.com/office/drawing/2014/main" id="{CFF0BF5F-0823-F7D8-1E74-A36A7CB74031}"/>
              </a:ext>
            </a:extLst>
          </p:cNvPr>
          <p:cNvSpPr txBox="1">
            <a:spLocks/>
          </p:cNvSpPr>
          <p:nvPr/>
        </p:nvSpPr>
        <p:spPr>
          <a:xfrm>
            <a:off x="6027602" y="3854045"/>
            <a:ext cx="2731200" cy="693300"/>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indent="0">
              <a:lnSpc>
                <a:spcPct val="114999"/>
              </a:lnSpc>
              <a:spcBef>
                <a:spcPts val="0"/>
              </a:spcBef>
            </a:pPr>
            <a:r>
              <a:rPr lang="en-US" sz="1000"/>
              <a:t>Use your linked card to pay for your meals and earn 5% on your entire bill—tax and tip included!</a:t>
            </a:r>
            <a:endParaRPr lang="en-US"/>
          </a:p>
        </p:txBody>
      </p:sp>
      <p:sp>
        <p:nvSpPr>
          <p:cNvPr id="29" name="Google Shape;758;p123">
            <a:extLst>
              <a:ext uri="{FF2B5EF4-FFF2-40B4-BE49-F238E27FC236}">
                <a16:creationId xmlns:a16="http://schemas.microsoft.com/office/drawing/2014/main" id="{1ECFE4C1-14DE-22A8-6026-E57E70A84772}"/>
              </a:ext>
            </a:extLst>
          </p:cNvPr>
          <p:cNvSpPr txBox="1">
            <a:spLocks/>
          </p:cNvSpPr>
          <p:nvPr/>
        </p:nvSpPr>
        <p:spPr>
          <a:xfrm>
            <a:off x="6027602" y="3532445"/>
            <a:ext cx="3097200" cy="321600"/>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US" sz="1600">
                <a:latin typeface="Open Sans"/>
                <a:ea typeface="Open Sans"/>
                <a:cs typeface="Open Sans"/>
                <a:sym typeface="Open Sans"/>
              </a:rPr>
              <a:t>Dine and earn 5%</a:t>
            </a:r>
            <a:endParaRPr lang="en-US"/>
          </a:p>
        </p:txBody>
      </p:sp>
      <p:sp>
        <p:nvSpPr>
          <p:cNvPr id="31" name="Google Shape;754;p123">
            <a:extLst>
              <a:ext uri="{FF2B5EF4-FFF2-40B4-BE49-F238E27FC236}">
                <a16:creationId xmlns:a16="http://schemas.microsoft.com/office/drawing/2014/main" id="{00CB2E8A-BD0F-C96E-0781-C4C8F6998A42}"/>
              </a:ext>
            </a:extLst>
          </p:cNvPr>
          <p:cNvSpPr txBox="1">
            <a:spLocks/>
          </p:cNvSpPr>
          <p:nvPr/>
        </p:nvSpPr>
        <p:spPr>
          <a:xfrm>
            <a:off x="6010186" y="593488"/>
            <a:ext cx="2675984" cy="321600"/>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US" sz="1600">
                <a:latin typeface="Open Sans"/>
                <a:ea typeface="Open Sans"/>
                <a:cs typeface="Open Sans"/>
                <a:sym typeface="Open Sans"/>
              </a:rPr>
              <a:t>Link a credit or debit card</a:t>
            </a:r>
            <a:endParaRPr lang="en-US"/>
          </a:p>
        </p:txBody>
      </p:sp>
      <p:sp>
        <p:nvSpPr>
          <p:cNvPr id="33" name="Google Shape;755;p123">
            <a:extLst>
              <a:ext uri="{FF2B5EF4-FFF2-40B4-BE49-F238E27FC236}">
                <a16:creationId xmlns:a16="http://schemas.microsoft.com/office/drawing/2014/main" id="{A4EB9C08-87BB-1BB0-FED7-F81DF9829918}"/>
              </a:ext>
            </a:extLst>
          </p:cNvPr>
          <p:cNvSpPr txBox="1">
            <a:spLocks/>
          </p:cNvSpPr>
          <p:nvPr/>
        </p:nvSpPr>
        <p:spPr>
          <a:xfrm>
            <a:off x="6010186" y="915088"/>
            <a:ext cx="2917800" cy="693300"/>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indent="0">
              <a:lnSpc>
                <a:spcPct val="115000"/>
              </a:lnSpc>
              <a:spcBef>
                <a:spcPts val="0"/>
              </a:spcBef>
            </a:pPr>
            <a:r>
              <a:rPr lang="en-US" sz="1000"/>
              <a:t>Add cards directly in your </a:t>
            </a:r>
            <a:r>
              <a:rPr lang="en-US" sz="1000" err="1"/>
              <a:t>RaiseRight</a:t>
            </a:r>
            <a:r>
              <a:rPr lang="en-US" sz="1000"/>
              <a:t> account.</a:t>
            </a:r>
            <a:endParaRPr lang="en-US" sz="1100"/>
          </a:p>
        </p:txBody>
      </p:sp>
      <p:sp>
        <p:nvSpPr>
          <p:cNvPr id="35" name="Google Shape;756;p123">
            <a:extLst>
              <a:ext uri="{FF2B5EF4-FFF2-40B4-BE49-F238E27FC236}">
                <a16:creationId xmlns:a16="http://schemas.microsoft.com/office/drawing/2014/main" id="{DF38BCFF-36F0-FFC3-A69D-8FE13F8AB9C9}"/>
              </a:ext>
            </a:extLst>
          </p:cNvPr>
          <p:cNvSpPr txBox="1">
            <a:spLocks/>
          </p:cNvSpPr>
          <p:nvPr/>
        </p:nvSpPr>
        <p:spPr>
          <a:xfrm>
            <a:off x="6024894" y="1987442"/>
            <a:ext cx="2541300" cy="321600"/>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a:buClr>
                <a:schemeClr val="lt1"/>
              </a:buClr>
              <a:buSzPts val="1700"/>
            </a:pPr>
            <a:r>
              <a:rPr lang="en-US" sz="1600">
                <a:latin typeface="Open Sans"/>
                <a:ea typeface="Open Sans"/>
                <a:cs typeface="Open Sans"/>
                <a:sym typeface="Open Sans"/>
              </a:rPr>
              <a:t>Search for restaurants</a:t>
            </a:r>
          </a:p>
        </p:txBody>
      </p:sp>
      <p:sp>
        <p:nvSpPr>
          <p:cNvPr id="37" name="Google Shape;757;p123">
            <a:extLst>
              <a:ext uri="{FF2B5EF4-FFF2-40B4-BE49-F238E27FC236}">
                <a16:creationId xmlns:a16="http://schemas.microsoft.com/office/drawing/2014/main" id="{B590189D-634B-A506-F81B-6DF009B3F1DE}"/>
              </a:ext>
            </a:extLst>
          </p:cNvPr>
          <p:cNvSpPr txBox="1">
            <a:spLocks/>
          </p:cNvSpPr>
          <p:nvPr/>
        </p:nvSpPr>
        <p:spPr>
          <a:xfrm>
            <a:off x="6024894" y="2309042"/>
            <a:ext cx="2841900" cy="693300"/>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indent="0">
              <a:lnSpc>
                <a:spcPct val="115000"/>
              </a:lnSpc>
              <a:spcBef>
                <a:spcPts val="0"/>
              </a:spcBef>
            </a:pPr>
            <a:r>
              <a:rPr lang="en-US" sz="1000"/>
              <a:t>Find nearby participating restaurants in the </a:t>
            </a:r>
            <a:r>
              <a:rPr lang="en-US" sz="1000" err="1"/>
              <a:t>RaiseRight</a:t>
            </a:r>
            <a:r>
              <a:rPr lang="en-US" sz="1000"/>
              <a:t> app</a:t>
            </a:r>
            <a:r>
              <a:rPr lang="en-US" sz="1100"/>
              <a:t>.</a:t>
            </a:r>
          </a:p>
          <a:p>
            <a:pPr marL="0" indent="0">
              <a:spcBef>
                <a:spcPts val="0"/>
              </a:spcBef>
              <a:buClr>
                <a:schemeClr val="lt1"/>
              </a:buClr>
            </a:pPr>
            <a:endParaRPr lang="en-US" sz="1100"/>
          </a:p>
          <a:p>
            <a:pPr marL="0" indent="0">
              <a:buClr>
                <a:schemeClr val="lt1"/>
              </a:buClr>
            </a:pPr>
            <a:endParaRPr lang="en-US" sz="1100"/>
          </a:p>
        </p:txBody>
      </p:sp>
    </p:spTree>
    <p:extLst>
      <p:ext uri="{BB962C8B-B14F-4D97-AF65-F5344CB8AC3E}">
        <p14:creationId xmlns:p14="http://schemas.microsoft.com/office/powerpoint/2010/main" val="284889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47">
          <a:extLst>
            <a:ext uri="{FF2B5EF4-FFF2-40B4-BE49-F238E27FC236}">
              <a16:creationId xmlns:a16="http://schemas.microsoft.com/office/drawing/2014/main" id="{ADEA4FFF-C820-AF52-1E8E-0A3F42C2CCAB}"/>
            </a:ext>
          </a:extLst>
        </p:cNvPr>
        <p:cNvGrpSpPr/>
        <p:nvPr/>
      </p:nvGrpSpPr>
      <p:grpSpPr>
        <a:xfrm>
          <a:off x="0" y="0"/>
          <a:ext cx="0" cy="0"/>
          <a:chOff x="0" y="0"/>
          <a:chExt cx="0" cy="0"/>
        </a:xfrm>
      </p:grpSpPr>
      <p:sp>
        <p:nvSpPr>
          <p:cNvPr id="748" name="Google Shape;748;p123">
            <a:extLst>
              <a:ext uri="{FF2B5EF4-FFF2-40B4-BE49-F238E27FC236}">
                <a16:creationId xmlns:a16="http://schemas.microsoft.com/office/drawing/2014/main" id="{07932E2A-4C9D-5DD5-DAA2-37EC4C0467B9}"/>
              </a:ext>
            </a:extLst>
          </p:cNvPr>
          <p:cNvSpPr/>
          <p:nvPr/>
        </p:nvSpPr>
        <p:spPr>
          <a:xfrm>
            <a:off x="4386985" y="3931"/>
            <a:ext cx="47679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49" name="Google Shape;749;p123">
            <a:extLst>
              <a:ext uri="{FF2B5EF4-FFF2-40B4-BE49-F238E27FC236}">
                <a16:creationId xmlns:a16="http://schemas.microsoft.com/office/drawing/2014/main" id="{BE89F397-9A5B-E68F-905E-DE1BB845F772}"/>
              </a:ext>
            </a:extLst>
          </p:cNvPr>
          <p:cNvSpPr txBox="1">
            <a:spLocks noGrp="1"/>
          </p:cNvSpPr>
          <p:nvPr>
            <p:ph type="title"/>
          </p:nvPr>
        </p:nvSpPr>
        <p:spPr>
          <a:xfrm>
            <a:off x="559175" y="772271"/>
            <a:ext cx="3225646" cy="1200300"/>
          </a:xfrm>
          <a:prstGeom prst="rect">
            <a:avLst/>
          </a:prstGeom>
          <a:noFill/>
          <a:ln>
            <a:noFill/>
          </a:ln>
        </p:spPr>
        <p:txBody>
          <a:bodyPr spcFirstLastPara="1" wrap="square" lIns="68575" tIns="34275" rIns="68575" bIns="34275" anchor="b" anchorCtr="0">
            <a:noAutofit/>
          </a:bodyPr>
          <a:lstStyle/>
          <a:p>
            <a:pPr>
              <a:buClr>
                <a:schemeClr val="lt1"/>
              </a:buClr>
              <a:buSzPts val="1700"/>
            </a:pPr>
            <a:r>
              <a:rPr lang="en">
                <a:latin typeface="Open Sans"/>
                <a:ea typeface="Open Sans"/>
                <a:cs typeface="Open Sans"/>
                <a:sym typeface="Open Sans"/>
              </a:rPr>
              <a:t>How to earn on </a:t>
            </a:r>
            <a:br>
              <a:rPr lang="en">
                <a:latin typeface="Open Sans"/>
                <a:ea typeface="Open Sans"/>
                <a:cs typeface="Open Sans"/>
                <a:sym typeface="Open Sans"/>
              </a:rPr>
            </a:br>
            <a:r>
              <a:rPr lang="en">
                <a:latin typeface="Open Sans"/>
                <a:ea typeface="Open Sans"/>
                <a:cs typeface="Open Sans"/>
                <a:sym typeface="Open Sans"/>
              </a:rPr>
              <a:t>booking travel</a:t>
            </a:r>
            <a:endParaRPr>
              <a:latin typeface="Open Sans"/>
              <a:ea typeface="Open Sans"/>
              <a:cs typeface="Open Sans"/>
              <a:sym typeface="Open Sans"/>
            </a:endParaRPr>
          </a:p>
        </p:txBody>
      </p:sp>
      <p:sp>
        <p:nvSpPr>
          <p:cNvPr id="750" name="Google Shape;750;p123">
            <a:extLst>
              <a:ext uri="{FF2B5EF4-FFF2-40B4-BE49-F238E27FC236}">
                <a16:creationId xmlns:a16="http://schemas.microsoft.com/office/drawing/2014/main" id="{BC00E605-400E-1A20-BFA3-F12ADA7A4A12}"/>
              </a:ext>
            </a:extLst>
          </p:cNvPr>
          <p:cNvSpPr txBox="1">
            <a:spLocks noGrp="1"/>
          </p:cNvSpPr>
          <p:nvPr>
            <p:ph type="body" idx="1"/>
          </p:nvPr>
        </p:nvSpPr>
        <p:spPr>
          <a:xfrm>
            <a:off x="559184" y="2120071"/>
            <a:ext cx="3097200" cy="2711100"/>
          </a:xfrm>
          <a:prstGeom prst="rect">
            <a:avLst/>
          </a:prstGeom>
          <a:noFill/>
          <a:ln>
            <a:noFill/>
          </a:ln>
        </p:spPr>
        <p:txBody>
          <a:bodyPr spcFirstLastPara="1" wrap="square" lIns="68575" tIns="34275" rIns="68575" bIns="34275" anchor="t" anchorCtr="0">
            <a:noAutofit/>
          </a:bodyPr>
          <a:lstStyle/>
          <a:p>
            <a:pPr marL="0" indent="0">
              <a:lnSpc>
                <a:spcPct val="114999"/>
              </a:lnSpc>
              <a:spcBef>
                <a:spcPts val="0"/>
              </a:spcBef>
            </a:pPr>
            <a:r>
              <a:rPr lang="en" dirty="0">
                <a:solidFill>
                  <a:srgbClr val="58595B"/>
                </a:solidFill>
              </a:rPr>
              <a:t>Save </a:t>
            </a:r>
            <a:r>
              <a:rPr lang="en" i="1" dirty="0">
                <a:solidFill>
                  <a:srgbClr val="58595B"/>
                </a:solidFill>
              </a:rPr>
              <a:t>and</a:t>
            </a:r>
            <a:r>
              <a:rPr lang="en" dirty="0">
                <a:solidFill>
                  <a:srgbClr val="58595B"/>
                </a:solidFill>
              </a:rPr>
              <a:t> earn by booking hotels, car rentals, and attractions directly through </a:t>
            </a:r>
            <a:r>
              <a:rPr lang="en" dirty="0" err="1">
                <a:solidFill>
                  <a:srgbClr val="58595B"/>
                </a:solidFill>
              </a:rPr>
              <a:t>RaiseRight</a:t>
            </a:r>
            <a:r>
              <a:rPr lang="en" dirty="0">
                <a:solidFill>
                  <a:srgbClr val="58595B"/>
                </a:solidFill>
              </a:rPr>
              <a:t>.</a:t>
            </a:r>
            <a:endParaRPr lang="en" dirty="0"/>
          </a:p>
          <a:p>
            <a:pPr marL="0" lvl="0" indent="0" algn="l" rtl="0">
              <a:lnSpc>
                <a:spcPct val="120000"/>
              </a:lnSpc>
              <a:spcBef>
                <a:spcPts val="0"/>
              </a:spcBef>
              <a:spcAft>
                <a:spcPts val="0"/>
              </a:spcAft>
              <a:buClr>
                <a:schemeClr val="lt1"/>
              </a:buClr>
              <a:buSzPts val="1400"/>
              <a:buNone/>
            </a:pPr>
            <a:endParaRPr/>
          </a:p>
          <a:p>
            <a:pPr marL="0" lvl="0" indent="0" algn="l" rtl="0">
              <a:lnSpc>
                <a:spcPct val="120000"/>
              </a:lnSpc>
              <a:spcBef>
                <a:spcPts val="800"/>
              </a:spcBef>
              <a:spcAft>
                <a:spcPts val="0"/>
              </a:spcAft>
              <a:buClr>
                <a:schemeClr val="lt1"/>
              </a:buClr>
              <a:buSzPts val="1400"/>
              <a:buNone/>
            </a:pPr>
            <a:endParaRPr/>
          </a:p>
        </p:txBody>
      </p:sp>
      <p:sp>
        <p:nvSpPr>
          <p:cNvPr id="27" name="Google Shape;759;p123">
            <a:extLst>
              <a:ext uri="{FF2B5EF4-FFF2-40B4-BE49-F238E27FC236}">
                <a16:creationId xmlns:a16="http://schemas.microsoft.com/office/drawing/2014/main" id="{C4430946-C981-F569-477F-6BE634A6D26C}"/>
              </a:ext>
            </a:extLst>
          </p:cNvPr>
          <p:cNvSpPr txBox="1">
            <a:spLocks/>
          </p:cNvSpPr>
          <p:nvPr/>
        </p:nvSpPr>
        <p:spPr>
          <a:xfrm>
            <a:off x="6049373" y="3979230"/>
            <a:ext cx="2731200" cy="693300"/>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indent="0">
              <a:lnSpc>
                <a:spcPct val="114999"/>
              </a:lnSpc>
              <a:spcBef>
                <a:spcPts val="0"/>
              </a:spcBef>
            </a:pPr>
            <a:r>
              <a:rPr lang="en-US" sz="1100"/>
              <a:t>High-value travel expenses = high earnings for you and your organization. </a:t>
            </a:r>
          </a:p>
        </p:txBody>
      </p:sp>
      <p:sp>
        <p:nvSpPr>
          <p:cNvPr id="29" name="Google Shape;758;p123">
            <a:extLst>
              <a:ext uri="{FF2B5EF4-FFF2-40B4-BE49-F238E27FC236}">
                <a16:creationId xmlns:a16="http://schemas.microsoft.com/office/drawing/2014/main" id="{446BD1E5-9104-5175-B444-B7FA55C986CB}"/>
              </a:ext>
            </a:extLst>
          </p:cNvPr>
          <p:cNvSpPr txBox="1">
            <a:spLocks/>
          </p:cNvSpPr>
          <p:nvPr/>
        </p:nvSpPr>
        <p:spPr>
          <a:xfrm>
            <a:off x="6049373" y="3657630"/>
            <a:ext cx="3097200" cy="321600"/>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US" sz="1600">
                <a:latin typeface="Open Sans"/>
                <a:ea typeface="Open Sans"/>
                <a:cs typeface="Open Sans"/>
                <a:sym typeface="Open Sans"/>
              </a:rPr>
              <a:t>Earn big on every booking</a:t>
            </a:r>
            <a:endParaRPr lang="en-US"/>
          </a:p>
        </p:txBody>
      </p:sp>
      <p:sp>
        <p:nvSpPr>
          <p:cNvPr id="31" name="Google Shape;754;p123">
            <a:extLst>
              <a:ext uri="{FF2B5EF4-FFF2-40B4-BE49-F238E27FC236}">
                <a16:creationId xmlns:a16="http://schemas.microsoft.com/office/drawing/2014/main" id="{8411A622-DC5E-B1BF-40ED-5FF06B8D42CE}"/>
              </a:ext>
            </a:extLst>
          </p:cNvPr>
          <p:cNvSpPr txBox="1">
            <a:spLocks/>
          </p:cNvSpPr>
          <p:nvPr/>
        </p:nvSpPr>
        <p:spPr>
          <a:xfrm>
            <a:off x="6048286" y="528173"/>
            <a:ext cx="2675984" cy="321600"/>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US" sz="1600">
                <a:latin typeface="Open Sans"/>
                <a:ea typeface="Open Sans"/>
                <a:cs typeface="Open Sans"/>
                <a:sym typeface="Open Sans"/>
              </a:rPr>
              <a:t>Visit the Book Travel tab</a:t>
            </a:r>
            <a:endParaRPr lang="en-US"/>
          </a:p>
        </p:txBody>
      </p:sp>
      <p:sp>
        <p:nvSpPr>
          <p:cNvPr id="33" name="Google Shape;755;p123">
            <a:extLst>
              <a:ext uri="{FF2B5EF4-FFF2-40B4-BE49-F238E27FC236}">
                <a16:creationId xmlns:a16="http://schemas.microsoft.com/office/drawing/2014/main" id="{D3FA0CDD-D321-7B55-6DC7-98E6516E961A}"/>
              </a:ext>
            </a:extLst>
          </p:cNvPr>
          <p:cNvSpPr txBox="1">
            <a:spLocks/>
          </p:cNvSpPr>
          <p:nvPr/>
        </p:nvSpPr>
        <p:spPr>
          <a:xfrm>
            <a:off x="6048286" y="849773"/>
            <a:ext cx="2917800" cy="693300"/>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indent="0">
              <a:lnSpc>
                <a:spcPct val="114999"/>
              </a:lnSpc>
              <a:spcBef>
                <a:spcPts val="0"/>
              </a:spcBef>
            </a:pPr>
            <a:r>
              <a:rPr lang="en-US" sz="1100"/>
              <a:t>You’ll be redirected to our travel site to start your search. </a:t>
            </a:r>
          </a:p>
        </p:txBody>
      </p:sp>
      <p:sp>
        <p:nvSpPr>
          <p:cNvPr id="35" name="Google Shape;756;p123">
            <a:extLst>
              <a:ext uri="{FF2B5EF4-FFF2-40B4-BE49-F238E27FC236}">
                <a16:creationId xmlns:a16="http://schemas.microsoft.com/office/drawing/2014/main" id="{8A3A411D-0558-AC60-6F33-C0B92D69775C}"/>
              </a:ext>
            </a:extLst>
          </p:cNvPr>
          <p:cNvSpPr txBox="1">
            <a:spLocks/>
          </p:cNvSpPr>
          <p:nvPr/>
        </p:nvSpPr>
        <p:spPr>
          <a:xfrm>
            <a:off x="6046665" y="2248699"/>
            <a:ext cx="2541300" cy="321600"/>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US" sz="1600">
                <a:latin typeface="Open Sans"/>
                <a:ea typeface="Open Sans"/>
                <a:cs typeface="Open Sans"/>
                <a:sym typeface="Open Sans"/>
              </a:rPr>
              <a:t>Search hotels, cars, and attractions</a:t>
            </a:r>
            <a:endParaRPr lang="en-US"/>
          </a:p>
        </p:txBody>
      </p:sp>
      <p:sp>
        <p:nvSpPr>
          <p:cNvPr id="37" name="Google Shape;757;p123">
            <a:extLst>
              <a:ext uri="{FF2B5EF4-FFF2-40B4-BE49-F238E27FC236}">
                <a16:creationId xmlns:a16="http://schemas.microsoft.com/office/drawing/2014/main" id="{68DB7858-D2B1-DF8C-D044-D8336F8A9076}"/>
              </a:ext>
            </a:extLst>
          </p:cNvPr>
          <p:cNvSpPr txBox="1">
            <a:spLocks/>
          </p:cNvSpPr>
          <p:nvPr/>
        </p:nvSpPr>
        <p:spPr>
          <a:xfrm>
            <a:off x="6046665" y="2570299"/>
            <a:ext cx="2841900" cy="693300"/>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indent="0">
              <a:lnSpc>
                <a:spcPct val="114999"/>
              </a:lnSpc>
              <a:spcBef>
                <a:spcPts val="0"/>
              </a:spcBef>
            </a:pPr>
            <a:r>
              <a:rPr lang="en-US" sz="1100"/>
              <a:t>Choose from 850,000+ hotels, 30,000+ car rental locations, and 100+ attractions.</a:t>
            </a:r>
          </a:p>
          <a:p>
            <a:pPr marL="0" indent="0">
              <a:buClr>
                <a:schemeClr val="lt1"/>
              </a:buClr>
            </a:pPr>
            <a:endParaRPr lang="en-US" sz="1100"/>
          </a:p>
        </p:txBody>
      </p:sp>
      <p:pic>
        <p:nvPicPr>
          <p:cNvPr id="2" name="Picture 1" descr="A screen shot of a phone&#10;&#10;AI-generated content may be incorrect.">
            <a:extLst>
              <a:ext uri="{FF2B5EF4-FFF2-40B4-BE49-F238E27FC236}">
                <a16:creationId xmlns:a16="http://schemas.microsoft.com/office/drawing/2014/main" id="{C0655CF7-7BC2-8F3E-89E8-6190B48C2EFE}"/>
              </a:ext>
            </a:extLst>
          </p:cNvPr>
          <p:cNvPicPr>
            <a:picLocks noChangeAspect="1"/>
          </p:cNvPicPr>
          <p:nvPr/>
        </p:nvPicPr>
        <p:blipFill>
          <a:blip r:embed="rId3"/>
          <a:stretch>
            <a:fillRect/>
          </a:stretch>
        </p:blipFill>
        <p:spPr>
          <a:xfrm>
            <a:off x="4534789" y="311465"/>
            <a:ext cx="1437812" cy="1414035"/>
          </a:xfrm>
          <a:prstGeom prst="rect">
            <a:avLst/>
          </a:prstGeom>
        </p:spPr>
      </p:pic>
      <p:pic>
        <p:nvPicPr>
          <p:cNvPr id="4" name="Picture 3" descr="A screenshot of a search box&#10;&#10;AI-generated content may be incorrect.">
            <a:extLst>
              <a:ext uri="{FF2B5EF4-FFF2-40B4-BE49-F238E27FC236}">
                <a16:creationId xmlns:a16="http://schemas.microsoft.com/office/drawing/2014/main" id="{3D30AAC1-7CF8-6B3E-035C-FAF63988775E}"/>
              </a:ext>
            </a:extLst>
          </p:cNvPr>
          <p:cNvPicPr>
            <a:picLocks noChangeAspect="1"/>
          </p:cNvPicPr>
          <p:nvPr/>
        </p:nvPicPr>
        <p:blipFill>
          <a:blip r:embed="rId4"/>
          <a:stretch>
            <a:fillRect/>
          </a:stretch>
        </p:blipFill>
        <p:spPr>
          <a:xfrm>
            <a:off x="4552949" y="1887309"/>
            <a:ext cx="1415145" cy="1368881"/>
          </a:xfrm>
          <a:prstGeom prst="rect">
            <a:avLst/>
          </a:prstGeom>
        </p:spPr>
      </p:pic>
      <p:pic>
        <p:nvPicPr>
          <p:cNvPr id="5" name="Picture 4" descr="A screenshot of a hotel&#10;&#10;AI-generated content may be incorrect.">
            <a:extLst>
              <a:ext uri="{FF2B5EF4-FFF2-40B4-BE49-F238E27FC236}">
                <a16:creationId xmlns:a16="http://schemas.microsoft.com/office/drawing/2014/main" id="{B63D3FA5-FD78-303D-80E4-B44C7EB204B8}"/>
              </a:ext>
            </a:extLst>
          </p:cNvPr>
          <p:cNvPicPr>
            <a:picLocks noChangeAspect="1"/>
          </p:cNvPicPr>
          <p:nvPr/>
        </p:nvPicPr>
        <p:blipFill>
          <a:blip r:embed="rId5"/>
          <a:stretch>
            <a:fillRect/>
          </a:stretch>
        </p:blipFill>
        <p:spPr>
          <a:xfrm>
            <a:off x="4574721" y="3438525"/>
            <a:ext cx="1458686" cy="1396093"/>
          </a:xfrm>
          <a:prstGeom prst="rect">
            <a:avLst/>
          </a:prstGeom>
        </p:spPr>
      </p:pic>
    </p:spTree>
    <p:extLst>
      <p:ext uri="{BB962C8B-B14F-4D97-AF65-F5344CB8AC3E}">
        <p14:creationId xmlns:p14="http://schemas.microsoft.com/office/powerpoint/2010/main" val="408959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763"/>
        <p:cNvGrpSpPr/>
        <p:nvPr/>
      </p:nvGrpSpPr>
      <p:grpSpPr>
        <a:xfrm>
          <a:off x="0" y="0"/>
          <a:ext cx="0" cy="0"/>
          <a:chOff x="0" y="0"/>
          <a:chExt cx="0" cy="0"/>
        </a:xfrm>
      </p:grpSpPr>
      <p:sp>
        <p:nvSpPr>
          <p:cNvPr id="765" name="Google Shape;765;p124"/>
          <p:cNvSpPr txBox="1">
            <a:spLocks noGrp="1"/>
          </p:cNvSpPr>
          <p:nvPr>
            <p:ph type="title"/>
          </p:nvPr>
        </p:nvSpPr>
        <p:spPr>
          <a:xfrm>
            <a:off x="249382" y="273845"/>
            <a:ext cx="8394000" cy="237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lt1"/>
              </a:buClr>
              <a:buSzPts val="3000"/>
              <a:buFont typeface="Roboto"/>
              <a:buNone/>
            </a:pPr>
            <a:r>
              <a:rPr lang="en" sz="1800" b="1">
                <a:solidFill>
                  <a:schemeClr val="accent1"/>
                </a:solidFill>
              </a:rPr>
              <a:t>Everyday expenses = everyday earnings</a:t>
            </a:r>
            <a:endParaRPr sz="1800" b="1">
              <a:solidFill>
                <a:schemeClr val="accent1"/>
              </a:solidFill>
            </a:endParaRPr>
          </a:p>
        </p:txBody>
      </p:sp>
      <p:sp>
        <p:nvSpPr>
          <p:cNvPr id="767" name="Google Shape;767;p124"/>
          <p:cNvSpPr txBox="1"/>
          <p:nvPr/>
        </p:nvSpPr>
        <p:spPr>
          <a:xfrm>
            <a:off x="2109825" y="4743055"/>
            <a:ext cx="4673100" cy="253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000">
                <a:solidFill>
                  <a:schemeClr val="accent1"/>
                </a:solidFill>
                <a:latin typeface="Open Sans"/>
                <a:ea typeface="Open Sans"/>
                <a:cs typeface="Open Sans"/>
                <a:sym typeface="Open Sans"/>
              </a:rPr>
              <a:t>*Based on average spend for a family of 4</a:t>
            </a:r>
            <a:endParaRPr sz="1000">
              <a:solidFill>
                <a:schemeClr val="accent1"/>
              </a:solidFill>
              <a:latin typeface="Open Sans"/>
              <a:ea typeface="Open Sans"/>
              <a:cs typeface="Open Sans"/>
              <a:sym typeface="Open Sans"/>
            </a:endParaRPr>
          </a:p>
        </p:txBody>
      </p:sp>
      <p:pic>
        <p:nvPicPr>
          <p:cNvPr id="3" name="Picture 2" descr="A screenshot of a computer screen&#10;&#10;AI-generated content may be incorrect.">
            <a:extLst>
              <a:ext uri="{FF2B5EF4-FFF2-40B4-BE49-F238E27FC236}">
                <a16:creationId xmlns:a16="http://schemas.microsoft.com/office/drawing/2014/main" id="{B6D9B842-966F-24B1-05D5-7280E6F58F5F}"/>
              </a:ext>
            </a:extLst>
          </p:cNvPr>
          <p:cNvPicPr>
            <a:picLocks noChangeAspect="1"/>
          </p:cNvPicPr>
          <p:nvPr/>
        </p:nvPicPr>
        <p:blipFill>
          <a:blip r:embed="rId3"/>
          <a:stretch>
            <a:fillRect/>
          </a:stretch>
        </p:blipFill>
        <p:spPr>
          <a:xfrm>
            <a:off x="2010967" y="696079"/>
            <a:ext cx="4870816" cy="3940933"/>
          </a:xfrm>
          <a:prstGeom prst="rect">
            <a:avLst/>
          </a:prstGeom>
        </p:spPr>
      </p:pic>
      <p:sp>
        <p:nvSpPr>
          <p:cNvPr id="766" name="Google Shape;766;p124"/>
          <p:cNvSpPr/>
          <p:nvPr/>
        </p:nvSpPr>
        <p:spPr>
          <a:xfrm>
            <a:off x="5615903" y="4189463"/>
            <a:ext cx="966843" cy="465286"/>
          </a:xfrm>
          <a:prstGeom prst="ellipse">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sp>
        <p:nvSpPr>
          <p:cNvPr id="772" name="Google Shape;772;p125"/>
          <p:cNvSpPr/>
          <p:nvPr/>
        </p:nvSpPr>
        <p:spPr>
          <a:xfrm>
            <a:off x="4375925" y="0"/>
            <a:ext cx="47679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73" name="Google Shape;773;p125"/>
          <p:cNvSpPr txBox="1">
            <a:spLocks noGrp="1"/>
          </p:cNvSpPr>
          <p:nvPr>
            <p:ph type="sldNum" idx="4294967295"/>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9</a:t>
            </a:fld>
            <a:endParaRPr/>
          </a:p>
        </p:txBody>
      </p:sp>
      <p:sp>
        <p:nvSpPr>
          <p:cNvPr id="774" name="Google Shape;774;p125"/>
          <p:cNvSpPr txBox="1">
            <a:spLocks noGrp="1"/>
          </p:cNvSpPr>
          <p:nvPr>
            <p:ph type="title"/>
          </p:nvPr>
        </p:nvSpPr>
        <p:spPr>
          <a:xfrm>
            <a:off x="629841" y="379301"/>
            <a:ext cx="2949300" cy="12003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chemeClr val="lt1"/>
              </a:buClr>
              <a:buSzPts val="1700"/>
              <a:buFont typeface="Roboto"/>
              <a:buNone/>
            </a:pPr>
            <a:r>
              <a:rPr lang="en">
                <a:latin typeface="Open Sans"/>
                <a:ea typeface="Open Sans"/>
                <a:cs typeface="Open Sans"/>
                <a:sym typeface="Open Sans"/>
              </a:rPr>
              <a:t>What your earnings will fund</a:t>
            </a:r>
            <a:endParaRPr>
              <a:latin typeface="Open Sans"/>
              <a:ea typeface="Open Sans"/>
              <a:cs typeface="Open Sans"/>
              <a:sym typeface="Open Sans"/>
            </a:endParaRPr>
          </a:p>
        </p:txBody>
      </p:sp>
      <p:sp>
        <p:nvSpPr>
          <p:cNvPr id="775" name="Google Shape;775;p125"/>
          <p:cNvSpPr txBox="1">
            <a:spLocks noGrp="1"/>
          </p:cNvSpPr>
          <p:nvPr>
            <p:ph type="body" idx="1"/>
          </p:nvPr>
        </p:nvSpPr>
        <p:spPr>
          <a:xfrm>
            <a:off x="629850" y="1756222"/>
            <a:ext cx="3097200" cy="1356000"/>
          </a:xfrm>
          <a:prstGeom prst="rect">
            <a:avLst/>
          </a:prstGeom>
          <a:noFill/>
          <a:ln>
            <a:noFill/>
          </a:ln>
        </p:spPr>
        <p:txBody>
          <a:bodyPr spcFirstLastPara="1" wrap="square" lIns="68575" tIns="34275" rIns="68575" bIns="34275" anchor="t" anchorCtr="0">
            <a:noAutofit/>
          </a:bodyPr>
          <a:lstStyle/>
          <a:p>
            <a:pPr marL="0" indent="0">
              <a:lnSpc>
                <a:spcPct val="115000"/>
              </a:lnSpc>
              <a:spcBef>
                <a:spcPts val="0"/>
              </a:spcBef>
            </a:pPr>
            <a:r>
              <a:rPr lang="en">
                <a:solidFill>
                  <a:srgbClr val="58595B"/>
                </a:solidFill>
              </a:rPr>
              <a:t>Every purchase through </a:t>
            </a:r>
            <a:r>
              <a:rPr lang="en" err="1">
                <a:solidFill>
                  <a:srgbClr val="58595B"/>
                </a:solidFill>
              </a:rPr>
              <a:t>RaiseRight</a:t>
            </a:r>
            <a:r>
              <a:rPr lang="en">
                <a:solidFill>
                  <a:srgbClr val="58595B"/>
                </a:solidFill>
              </a:rPr>
              <a:t> automatically earns money! The school shares </a:t>
            </a:r>
            <a:r>
              <a:rPr lang="en" u="sng">
                <a:solidFill>
                  <a:srgbClr val="58595B"/>
                </a:solidFill>
                <a:highlight>
                  <a:srgbClr val="FFFF00"/>
                </a:highlight>
              </a:rPr>
              <a:t>XX%</a:t>
            </a:r>
            <a:r>
              <a:rPr lang="en">
                <a:solidFill>
                  <a:srgbClr val="58595B"/>
                </a:solidFill>
              </a:rPr>
              <a:t> of all earnings back with participating families.</a:t>
            </a:r>
            <a:endParaRPr>
              <a:solidFill>
                <a:srgbClr val="58595B"/>
              </a:solidFill>
            </a:endParaRPr>
          </a:p>
          <a:p>
            <a:pPr marL="0" lvl="0" indent="0" algn="l" rtl="0">
              <a:lnSpc>
                <a:spcPct val="120000"/>
              </a:lnSpc>
              <a:spcAft>
                <a:spcPts val="0"/>
              </a:spcAft>
              <a:buClr>
                <a:schemeClr val="lt1"/>
              </a:buClr>
              <a:buSzPts val="1400"/>
              <a:buNone/>
            </a:pPr>
            <a:endParaRPr/>
          </a:p>
        </p:txBody>
      </p:sp>
      <p:sp>
        <p:nvSpPr>
          <p:cNvPr id="776" name="Google Shape;776;p125"/>
          <p:cNvSpPr/>
          <p:nvPr/>
        </p:nvSpPr>
        <p:spPr>
          <a:xfrm>
            <a:off x="4375950" y="3910625"/>
            <a:ext cx="4767900" cy="12330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777" name="Google Shape;777;p125"/>
          <p:cNvPicPr preferRelativeResize="0"/>
          <p:nvPr/>
        </p:nvPicPr>
        <p:blipFill>
          <a:blip r:embed="rId3">
            <a:alphaModFix/>
          </a:blip>
          <a:stretch>
            <a:fillRect/>
          </a:stretch>
        </p:blipFill>
        <p:spPr>
          <a:xfrm>
            <a:off x="4635050" y="4142527"/>
            <a:ext cx="691200" cy="691200"/>
          </a:xfrm>
          <a:prstGeom prst="rect">
            <a:avLst/>
          </a:prstGeom>
          <a:noFill/>
          <a:ln>
            <a:noFill/>
          </a:ln>
        </p:spPr>
      </p:pic>
      <p:sp>
        <p:nvSpPr>
          <p:cNvPr id="778" name="Google Shape;778;p125"/>
          <p:cNvSpPr txBox="1"/>
          <p:nvPr/>
        </p:nvSpPr>
        <p:spPr>
          <a:xfrm>
            <a:off x="5502625" y="4110575"/>
            <a:ext cx="3543900" cy="6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chemeClr val="lt1"/>
                </a:solidFill>
                <a:latin typeface="Open Sans"/>
                <a:ea typeface="Open Sans"/>
                <a:cs typeface="Open Sans"/>
                <a:sym typeface="Open Sans"/>
              </a:rPr>
              <a:t>Fun fact!</a:t>
            </a:r>
            <a:r>
              <a:rPr lang="en">
                <a:solidFill>
                  <a:schemeClr val="lt1"/>
                </a:solidFill>
                <a:latin typeface="Open Sans"/>
                <a:ea typeface="Open Sans"/>
                <a:cs typeface="Open Sans"/>
                <a:sym typeface="Open Sans"/>
              </a:rPr>
              <a:t> In 2025, the highest-earning school fundraiser on </a:t>
            </a:r>
            <a:r>
              <a:rPr lang="en" err="1">
                <a:solidFill>
                  <a:schemeClr val="lt1"/>
                </a:solidFill>
                <a:latin typeface="Open Sans"/>
                <a:ea typeface="Open Sans"/>
                <a:cs typeface="Open Sans"/>
                <a:sym typeface="Open Sans"/>
              </a:rPr>
              <a:t>RaiseRight’s</a:t>
            </a:r>
            <a:r>
              <a:rPr lang="en">
                <a:solidFill>
                  <a:schemeClr val="lt1"/>
                </a:solidFill>
                <a:latin typeface="Open Sans"/>
                <a:ea typeface="Open Sans"/>
                <a:cs typeface="Open Sans"/>
                <a:sym typeface="Open Sans"/>
              </a:rPr>
              <a:t> platform raised </a:t>
            </a:r>
            <a:r>
              <a:rPr lang="en" b="1">
                <a:solidFill>
                  <a:schemeClr val="lt1"/>
                </a:solidFill>
                <a:latin typeface="Open Sans"/>
                <a:ea typeface="Open Sans"/>
                <a:cs typeface="Open Sans"/>
                <a:sym typeface="Open Sans"/>
              </a:rPr>
              <a:t>$249,000.</a:t>
            </a:r>
            <a:endParaRPr>
              <a:solidFill>
                <a:schemeClr val="lt1"/>
              </a:solidFill>
              <a:latin typeface="Open Sans"/>
              <a:ea typeface="Open Sans"/>
              <a:cs typeface="Open Sans"/>
              <a:sym typeface="Open Sans"/>
            </a:endParaRPr>
          </a:p>
        </p:txBody>
      </p:sp>
      <p:pic>
        <p:nvPicPr>
          <p:cNvPr id="779" name="Google Shape;779;p125"/>
          <p:cNvPicPr preferRelativeResize="0"/>
          <p:nvPr/>
        </p:nvPicPr>
        <p:blipFill>
          <a:blip r:embed="rId4">
            <a:alphaModFix/>
          </a:blip>
          <a:stretch>
            <a:fillRect/>
          </a:stretch>
        </p:blipFill>
        <p:spPr>
          <a:xfrm>
            <a:off x="4734654" y="723900"/>
            <a:ext cx="491984" cy="485910"/>
          </a:xfrm>
          <a:prstGeom prst="rect">
            <a:avLst/>
          </a:prstGeom>
          <a:noFill/>
          <a:ln>
            <a:noFill/>
          </a:ln>
        </p:spPr>
      </p:pic>
      <p:pic>
        <p:nvPicPr>
          <p:cNvPr id="780" name="Google Shape;780;p125"/>
          <p:cNvPicPr preferRelativeResize="0"/>
          <p:nvPr/>
        </p:nvPicPr>
        <p:blipFill>
          <a:blip r:embed="rId5">
            <a:alphaModFix/>
          </a:blip>
          <a:stretch>
            <a:fillRect/>
          </a:stretch>
        </p:blipFill>
        <p:spPr>
          <a:xfrm>
            <a:off x="4734654" y="1336200"/>
            <a:ext cx="491984" cy="485910"/>
          </a:xfrm>
          <a:prstGeom prst="rect">
            <a:avLst/>
          </a:prstGeom>
          <a:solidFill>
            <a:schemeClr val="lt1"/>
          </a:solidFill>
          <a:ln>
            <a:noFill/>
          </a:ln>
        </p:spPr>
      </p:pic>
      <p:pic>
        <p:nvPicPr>
          <p:cNvPr id="781" name="Google Shape;781;p125"/>
          <p:cNvPicPr preferRelativeResize="0"/>
          <p:nvPr/>
        </p:nvPicPr>
        <p:blipFill>
          <a:blip r:embed="rId6">
            <a:alphaModFix/>
          </a:blip>
          <a:stretch>
            <a:fillRect/>
          </a:stretch>
        </p:blipFill>
        <p:spPr>
          <a:xfrm>
            <a:off x="4734654" y="1948500"/>
            <a:ext cx="491984" cy="485910"/>
          </a:xfrm>
          <a:prstGeom prst="rect">
            <a:avLst/>
          </a:prstGeom>
          <a:solidFill>
            <a:schemeClr val="lt1"/>
          </a:solidFill>
          <a:ln>
            <a:noFill/>
          </a:ln>
        </p:spPr>
      </p:pic>
      <p:pic>
        <p:nvPicPr>
          <p:cNvPr id="782" name="Google Shape;782;p125"/>
          <p:cNvPicPr preferRelativeResize="0"/>
          <p:nvPr/>
        </p:nvPicPr>
        <p:blipFill>
          <a:blip r:embed="rId7">
            <a:alphaModFix/>
          </a:blip>
          <a:stretch>
            <a:fillRect/>
          </a:stretch>
        </p:blipFill>
        <p:spPr>
          <a:xfrm>
            <a:off x="4734654" y="2560800"/>
            <a:ext cx="491984" cy="485910"/>
          </a:xfrm>
          <a:prstGeom prst="rect">
            <a:avLst/>
          </a:prstGeom>
          <a:solidFill>
            <a:schemeClr val="lt1"/>
          </a:solidFill>
          <a:ln>
            <a:noFill/>
          </a:ln>
        </p:spPr>
      </p:pic>
      <p:pic>
        <p:nvPicPr>
          <p:cNvPr id="783" name="Google Shape;783;p125"/>
          <p:cNvPicPr preferRelativeResize="0"/>
          <p:nvPr/>
        </p:nvPicPr>
        <p:blipFill>
          <a:blip r:embed="rId8">
            <a:alphaModFix/>
          </a:blip>
          <a:stretch>
            <a:fillRect/>
          </a:stretch>
        </p:blipFill>
        <p:spPr>
          <a:xfrm>
            <a:off x="4734654" y="3173100"/>
            <a:ext cx="491984" cy="485910"/>
          </a:xfrm>
          <a:prstGeom prst="rect">
            <a:avLst/>
          </a:prstGeom>
          <a:solidFill>
            <a:schemeClr val="lt1"/>
          </a:solidFill>
          <a:ln>
            <a:noFill/>
          </a:ln>
        </p:spPr>
      </p:pic>
      <p:sp>
        <p:nvSpPr>
          <p:cNvPr id="784" name="Google Shape;784;p125"/>
          <p:cNvSpPr txBox="1"/>
          <p:nvPr/>
        </p:nvSpPr>
        <p:spPr>
          <a:xfrm>
            <a:off x="5463375" y="766600"/>
            <a:ext cx="3471000" cy="40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Open Sans"/>
                <a:ea typeface="Open Sans"/>
                <a:cs typeface="Open Sans"/>
                <a:sym typeface="Open Sans"/>
              </a:rPr>
              <a:t>Tuition and other school expenses</a:t>
            </a:r>
            <a:endParaRPr>
              <a:solidFill>
                <a:schemeClr val="dk1"/>
              </a:solidFill>
              <a:latin typeface="Open Sans"/>
              <a:ea typeface="Open Sans"/>
              <a:cs typeface="Open Sans"/>
              <a:sym typeface="Open Sans"/>
            </a:endParaRPr>
          </a:p>
        </p:txBody>
      </p:sp>
      <p:sp>
        <p:nvSpPr>
          <p:cNvPr id="785" name="Google Shape;785;p125"/>
          <p:cNvSpPr txBox="1"/>
          <p:nvPr/>
        </p:nvSpPr>
        <p:spPr>
          <a:xfrm>
            <a:off x="5463375" y="1378838"/>
            <a:ext cx="3287400" cy="40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Open Sans"/>
                <a:ea typeface="Open Sans"/>
                <a:cs typeface="Open Sans"/>
                <a:sym typeface="Open Sans"/>
              </a:rPr>
              <a:t>Extracurricular activities</a:t>
            </a:r>
            <a:endParaRPr>
              <a:solidFill>
                <a:schemeClr val="dk1"/>
              </a:solidFill>
              <a:latin typeface="Open Sans"/>
              <a:ea typeface="Open Sans"/>
              <a:cs typeface="Open Sans"/>
              <a:sym typeface="Open Sans"/>
            </a:endParaRPr>
          </a:p>
        </p:txBody>
      </p:sp>
      <p:sp>
        <p:nvSpPr>
          <p:cNvPr id="786" name="Google Shape;786;p125"/>
          <p:cNvSpPr txBox="1"/>
          <p:nvPr/>
        </p:nvSpPr>
        <p:spPr>
          <a:xfrm>
            <a:off x="5463375" y="1991100"/>
            <a:ext cx="3287400" cy="40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Open Sans"/>
                <a:ea typeface="Open Sans"/>
                <a:cs typeface="Open Sans"/>
                <a:sym typeface="Open Sans"/>
              </a:rPr>
              <a:t>Field Trips</a:t>
            </a:r>
            <a:endParaRPr>
              <a:solidFill>
                <a:schemeClr val="dk1"/>
              </a:solidFill>
              <a:latin typeface="Open Sans"/>
              <a:ea typeface="Open Sans"/>
              <a:cs typeface="Open Sans"/>
              <a:sym typeface="Open Sans"/>
            </a:endParaRPr>
          </a:p>
        </p:txBody>
      </p:sp>
      <p:sp>
        <p:nvSpPr>
          <p:cNvPr id="787" name="Google Shape;787;p125"/>
          <p:cNvSpPr txBox="1"/>
          <p:nvPr/>
        </p:nvSpPr>
        <p:spPr>
          <a:xfrm>
            <a:off x="5463375" y="2603338"/>
            <a:ext cx="3287400" cy="40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Open Sans"/>
                <a:ea typeface="Open Sans"/>
                <a:cs typeface="Open Sans"/>
                <a:sym typeface="Open Sans"/>
              </a:rPr>
              <a:t>Sports &amp; playground equipment</a:t>
            </a:r>
            <a:endParaRPr>
              <a:solidFill>
                <a:schemeClr val="dk1"/>
              </a:solidFill>
              <a:latin typeface="Open Sans"/>
              <a:ea typeface="Open Sans"/>
              <a:cs typeface="Open Sans"/>
              <a:sym typeface="Open Sans"/>
            </a:endParaRPr>
          </a:p>
        </p:txBody>
      </p:sp>
      <p:sp>
        <p:nvSpPr>
          <p:cNvPr id="788" name="Google Shape;788;p125"/>
          <p:cNvSpPr txBox="1"/>
          <p:nvPr/>
        </p:nvSpPr>
        <p:spPr>
          <a:xfrm>
            <a:off x="5463375" y="3215600"/>
            <a:ext cx="3287400" cy="40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Open Sans"/>
                <a:ea typeface="Open Sans"/>
                <a:cs typeface="Open Sans"/>
                <a:sym typeface="Open Sans"/>
              </a:rPr>
              <a:t>Facility improvements</a:t>
            </a:r>
            <a:endParaRPr>
              <a:solidFill>
                <a:schemeClr val="dk1"/>
              </a:solidFill>
              <a:latin typeface="Open Sans"/>
              <a:ea typeface="Open Sans"/>
              <a:cs typeface="Open Sans"/>
              <a:sym typeface="Open Sans"/>
            </a:endParaRPr>
          </a:p>
        </p:txBody>
      </p:sp>
      <p:sp>
        <p:nvSpPr>
          <p:cNvPr id="789" name="Google Shape;789;p125"/>
          <p:cNvSpPr txBox="1"/>
          <p:nvPr/>
        </p:nvSpPr>
        <p:spPr>
          <a:xfrm>
            <a:off x="4511850" y="62825"/>
            <a:ext cx="4534800" cy="588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dk1"/>
                </a:solidFill>
                <a:highlight>
                  <a:srgbClr val="FFFF00"/>
                </a:highlight>
                <a:latin typeface="Open Sans"/>
                <a:ea typeface="Open Sans"/>
                <a:cs typeface="Open Sans"/>
                <a:sym typeface="Open Sans"/>
              </a:rPr>
              <a:t>EDIT THIS SECTION TO INCLUDE WHAT YOUR RAISERIGHT PROGRAM FUNDS</a:t>
            </a:r>
            <a:endParaRPr>
              <a:solidFill>
                <a:schemeClr val="dk1"/>
              </a:solidFill>
              <a:highlight>
                <a:srgbClr val="FFFF00"/>
              </a:highlight>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name="1 - TITLE SLIDES">
  <a:themeElements>
    <a:clrScheme name="RaiseRight">
      <a:dk1>
        <a:srgbClr val="58595B"/>
      </a:dk1>
      <a:lt1>
        <a:srgbClr val="FFFFFF"/>
      </a:lt1>
      <a:dk2>
        <a:srgbClr val="939598"/>
      </a:dk2>
      <a:lt2>
        <a:srgbClr val="E1F1F7"/>
      </a:lt2>
      <a:accent1>
        <a:srgbClr val="143860"/>
      </a:accent1>
      <a:accent2>
        <a:srgbClr val="005E9D"/>
      </a:accent2>
      <a:accent3>
        <a:srgbClr val="3EB5E5"/>
      </a:accent3>
      <a:accent4>
        <a:srgbClr val="F15928"/>
      </a:accent4>
      <a:accent5>
        <a:srgbClr val="E61269"/>
      </a:accent5>
      <a:accent6>
        <a:srgbClr val="7E3F97"/>
      </a:accent6>
      <a:hlink>
        <a:srgbClr val="3EB5E5"/>
      </a:hlink>
      <a:folHlink>
        <a:srgbClr val="3EB5E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 - CONTENT SLIDES">
  <a:themeElements>
    <a:clrScheme name="Custom 1">
      <a:dk1>
        <a:srgbClr val="58595B"/>
      </a:dk1>
      <a:lt1>
        <a:srgbClr val="FFFFFF"/>
      </a:lt1>
      <a:dk2>
        <a:srgbClr val="939598"/>
      </a:dk2>
      <a:lt2>
        <a:srgbClr val="E1F1F7"/>
      </a:lt2>
      <a:accent1>
        <a:srgbClr val="143860"/>
      </a:accent1>
      <a:accent2>
        <a:srgbClr val="005E9D"/>
      </a:accent2>
      <a:accent3>
        <a:srgbClr val="3EB5E5"/>
      </a:accent3>
      <a:accent4>
        <a:srgbClr val="F15928"/>
      </a:accent4>
      <a:accent5>
        <a:srgbClr val="E61269"/>
      </a:accent5>
      <a:accent6>
        <a:srgbClr val="7E3F97"/>
      </a:accent6>
      <a:hlink>
        <a:srgbClr val="3EB5E5"/>
      </a:hlink>
      <a:folHlink>
        <a:srgbClr val="3EB5E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escription xmlns="4b995dbd-c075-4efb-a31a-9637abf47891" xsi:nil="true"/>
    <_ip_UnifiedCompliancePolicyUIAction xmlns="http://schemas.microsoft.com/sharepoint/v3" xsi:nil="true"/>
    <lcf76f155ced4ddcb4097134ff3c332f xmlns="4b995dbd-c075-4efb-a31a-9637abf47891">
      <Terms xmlns="http://schemas.microsoft.com/office/infopath/2007/PartnerControls"/>
    </lcf76f155ced4ddcb4097134ff3c332f>
    <PartnerLogosGiftCards xmlns="4b995dbd-c075-4efb-a31a-9637abf47891">
      <Url xsi:nil="true"/>
      <Description xsi:nil="true"/>
    </PartnerLogosGiftCards>
    <_ip_UnifiedCompliancePolicyProperties xmlns="http://schemas.microsoft.com/sharepoint/v3" xsi:nil="true"/>
    <TaxCatchAll xmlns="06609381-2544-474f-a1d1-80c567b4df5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3DB75E21C68684EAEDB0ECFFDA30B4E" ma:contentTypeVersion="22" ma:contentTypeDescription="Create a new document." ma:contentTypeScope="" ma:versionID="59f8cb69d8e6a7e752bfa5776a4d9201">
  <xsd:schema xmlns:xsd="http://www.w3.org/2001/XMLSchema" xmlns:xs="http://www.w3.org/2001/XMLSchema" xmlns:p="http://schemas.microsoft.com/office/2006/metadata/properties" xmlns:ns1="http://schemas.microsoft.com/sharepoint/v3" xmlns:ns2="4b995dbd-c075-4efb-a31a-9637abf47891" xmlns:ns3="06609381-2544-474f-a1d1-80c567b4df56" targetNamespace="http://schemas.microsoft.com/office/2006/metadata/properties" ma:root="true" ma:fieldsID="9aab843accc6b29cdedac20812e1cc21" ns1:_="" ns2:_="" ns3:_="">
    <xsd:import namespace="http://schemas.microsoft.com/sharepoint/v3"/>
    <xsd:import namespace="4b995dbd-c075-4efb-a31a-9637abf47891"/>
    <xsd:import namespace="06609381-2544-474f-a1d1-80c567b4df5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Description" minOccurs="0"/>
                <xsd:element ref="ns2:MediaLengthInSeconds" minOccurs="0"/>
                <xsd:element ref="ns1:_ip_UnifiedCompliancePolicyProperties" minOccurs="0"/>
                <xsd:element ref="ns1:_ip_UnifiedCompliancePolicyUIAction" minOccurs="0"/>
                <xsd:element ref="ns2:MediaServiceLocation" minOccurs="0"/>
                <xsd:element ref="ns2:lcf76f155ced4ddcb4097134ff3c332f" minOccurs="0"/>
                <xsd:element ref="ns3:TaxCatchAll" minOccurs="0"/>
                <xsd:element ref="ns2:MediaServiceObjectDetectorVersions" minOccurs="0"/>
                <xsd:element ref="ns2:PartnerLogosGiftCar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b995dbd-c075-4efb-a31a-9637abf4789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Description" ma:index="19" nillable="true" ma:displayName="Description" ma:format="Dropdown" ma:internalName="Description">
      <xsd:simpleType>
        <xsd:restriction base="dms:Text">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MediaServiceLocation" ma:index="23" nillable="true" ma:displayName="Location" ma:internalName="MediaServiceLocation" ma:readOnly="true">
      <xsd:simpleType>
        <xsd:restriction base="dms:Text"/>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1b15146f-5eb6-48d1-85a3-c391de7f8a5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PartnerLogosGiftCards" ma:index="28" nillable="true" ma:displayName="Partner Logos &amp; Gift Cards" ma:format="Hyperlink" ma:internalName="PartnerLogosGiftCards">
      <xsd:complexType>
        <xsd:complexContent>
          <xsd:extension base="dms:URL">
            <xsd:sequence>
              <xsd:element name="Url" type="dms:ValidUrl" minOccurs="0" nillable="true"/>
              <xsd:element name="Description" type="xsd:string" nillable="true"/>
            </xsd:sequence>
          </xsd:extension>
        </xsd:complexContent>
      </xsd:complex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6609381-2544-474f-a1d1-80c567b4df5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e4d9c1f5-3da2-4e6d-a303-1cb2ae60ed6a}" ma:internalName="TaxCatchAll" ma:showField="CatchAllData" ma:web="06609381-2544-474f-a1d1-80c567b4df5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0FB0F44-A730-4DA9-82DD-4E210CE5B959}">
  <ds:schemaRefs>
    <ds:schemaRef ds:uri="06609381-2544-474f-a1d1-80c567b4df56"/>
    <ds:schemaRef ds:uri="4b995dbd-c075-4efb-a31a-9637abf47891"/>
    <ds:schemaRef ds:uri="http://schemas.microsoft.com/office/2006/metadata/properties"/>
    <ds:schemaRef ds:uri="http://schemas.microsoft.com/office/infopath/2007/PartnerControls"/>
    <ds:schemaRef ds:uri="http://schemas.microsoft.com/sharepoint/v3"/>
  </ds:schemaRefs>
</ds:datastoreItem>
</file>

<file path=customXml/itemProps2.xml><?xml version="1.0" encoding="utf-8"?>
<ds:datastoreItem xmlns:ds="http://schemas.openxmlformats.org/officeDocument/2006/customXml" ds:itemID="{E8AECF9A-6A33-4B77-BFF6-732C08C9EC3D}">
  <ds:schemaRefs>
    <ds:schemaRef ds:uri="06609381-2544-474f-a1d1-80c567b4df56"/>
    <ds:schemaRef ds:uri="4b995dbd-c075-4efb-a31a-9637abf4789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E69CE34-306A-4A48-B529-65074870041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13</Slides>
  <Notes>13</Notes>
  <HiddenSlides>0</HiddenSlides>
  <ScaleCrop>false</ScaleCrop>
  <HeadingPairs>
    <vt:vector size="4" baseType="variant">
      <vt:variant>
        <vt:lpstr>Theme</vt:lpstr>
      </vt:variant>
      <vt:variant>
        <vt:i4>2</vt:i4>
      </vt:variant>
      <vt:variant>
        <vt:lpstr>Slide Titles</vt:lpstr>
      </vt:variant>
      <vt:variant>
        <vt:i4>13</vt:i4>
      </vt:variant>
    </vt:vector>
  </HeadingPairs>
  <TitlesOfParts>
    <vt:vector size="15" baseType="lpstr">
      <vt:lpstr>1 - TITLE SLIDES</vt:lpstr>
      <vt:lpstr>2 - CONTENT SLIDES</vt:lpstr>
      <vt:lpstr>Save on CAUSE Expenses  with RaiseRight</vt:lpstr>
      <vt:lpstr>Fuel fundraising with everyday purchases </vt:lpstr>
      <vt:lpstr>Benefits of Earning Money with RaiseRight</vt:lpstr>
      <vt:lpstr>How to earn with gift cards</vt:lpstr>
      <vt:lpstr>How to earn on  online shopping</vt:lpstr>
      <vt:lpstr>How to earn on  local dining</vt:lpstr>
      <vt:lpstr>How to earn on  booking travel</vt:lpstr>
      <vt:lpstr>Everyday expenses = everyday earnings</vt:lpstr>
      <vt:lpstr>What your earnings will fund</vt:lpstr>
      <vt:lpstr>Earn on the go with the RaiseRight app</vt:lpstr>
      <vt:lpstr>Never miss out on earnings while shopping online</vt:lpstr>
      <vt:lpstr>Gift cards for every kind of shopper</vt:lpstr>
      <vt:lpstr>How to get started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Save on School  Expenses with Gift Cards</dc:title>
  <cp:revision>40</cp:revision>
  <dcterms:modified xsi:type="dcterms:W3CDTF">2026-07-13T15:25:41Z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0x01010043DB75E21C68684EAEDB0ECFFDA30B4E</vt:lpwstr>
  </property>
  <property fmtid="{D5CDD505-2E9C-101B-9397-08002B2CF9AE}" pid="3" name="MediaServiceImageTags">
    <vt:lpwstr/>
  </property>
</Properties>
</file>