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6" r:id="rId4"/>
    <p:sldMasterId id="2147483767" r:id="rId5"/>
  </p:sldMasterIdLst>
  <p:notesMasterIdLst>
    <p:notesMasterId r:id="rId17"/>
  </p:notesMasterIdLst>
  <p:sldIdLst>
    <p:sldId id="256" r:id="rId6"/>
    <p:sldId id="257" r:id="rId7"/>
    <p:sldId id="258" r:id="rId8"/>
    <p:sldId id="264" r:id="rId9"/>
    <p:sldId id="267" r:id="rId10"/>
    <p:sldId id="259" r:id="rId11"/>
    <p:sldId id="260" r:id="rId12"/>
    <p:sldId id="261" r:id="rId13"/>
    <p:sldId id="265" r:id="rId14"/>
    <p:sldId id="262" r:id="rId15"/>
    <p:sldId id="263" r:id="rId16"/>
  </p:sldIdLst>
  <p:sldSz cx="9144000" cy="5143500" type="screen16x9"/>
  <p:notesSz cx="6858000" cy="9144000"/>
  <p:embeddedFontLs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AA81D-46B7-DD24-C9DA-84EA75714A32}" v="29" dt="2025-07-15T17:59:05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20"/>
  </p:normalViewPr>
  <p:slideViewPr>
    <p:cSldViewPr snapToGrid="0">
      <p:cViewPr varScale="1">
        <p:scale>
          <a:sx n="238" d="100"/>
          <a:sy n="238" d="100"/>
        </p:scale>
        <p:origin x="176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y Lawler" userId="S::blawler@glscrip.com::3ab3b4f1-ef69-4c55-b9e2-384c6d3ead06" providerId="AD" clId="Web-{6FC9A283-73A5-8A00-0912-FD6A18063561}"/>
    <pc:docChg chg="modSld">
      <pc:chgData name="Billy Lawler" userId="S::blawler@glscrip.com::3ab3b4f1-ef69-4c55-b9e2-384c6d3ead06" providerId="AD" clId="Web-{6FC9A283-73A5-8A00-0912-FD6A18063561}" dt="2025-06-13T17:29:45.116" v="26" actId="20577"/>
      <pc:docMkLst>
        <pc:docMk/>
      </pc:docMkLst>
      <pc:sldChg chg="modSp">
        <pc:chgData name="Billy Lawler" userId="S::blawler@glscrip.com::3ab3b4f1-ef69-4c55-b9e2-384c6d3ead06" providerId="AD" clId="Web-{6FC9A283-73A5-8A00-0912-FD6A18063561}" dt="2025-06-13T17:28:49.833" v="3" actId="20577"/>
        <pc:sldMkLst>
          <pc:docMk/>
          <pc:sldMk cId="0" sldId="256"/>
        </pc:sldMkLst>
      </pc:sldChg>
      <pc:sldChg chg="modSp">
        <pc:chgData name="Billy Lawler" userId="S::blawler@glscrip.com::3ab3b4f1-ef69-4c55-b9e2-384c6d3ead06" providerId="AD" clId="Web-{6FC9A283-73A5-8A00-0912-FD6A18063561}" dt="2025-06-13T17:29:07.427" v="5" actId="20577"/>
        <pc:sldMkLst>
          <pc:docMk/>
          <pc:sldMk cId="0" sldId="258"/>
        </pc:sldMkLst>
      </pc:sldChg>
      <pc:sldChg chg="modSp">
        <pc:chgData name="Billy Lawler" userId="S::blawler@glscrip.com::3ab3b4f1-ef69-4c55-b9e2-384c6d3ead06" providerId="AD" clId="Web-{6FC9A283-73A5-8A00-0912-FD6A18063561}" dt="2025-06-13T17:29:30.975" v="11" actId="20577"/>
        <pc:sldMkLst>
          <pc:docMk/>
          <pc:sldMk cId="407034481" sldId="264"/>
        </pc:sldMkLst>
      </pc:sldChg>
      <pc:sldChg chg="modSp">
        <pc:chgData name="Billy Lawler" userId="S::blawler@glscrip.com::3ab3b4f1-ef69-4c55-b9e2-384c6d3ead06" providerId="AD" clId="Web-{6FC9A283-73A5-8A00-0912-FD6A18063561}" dt="2025-06-13T17:29:45.116" v="26" actId="20577"/>
        <pc:sldMkLst>
          <pc:docMk/>
          <pc:sldMk cId="284889917" sldId="267"/>
        </pc:sldMkLst>
      </pc:sldChg>
    </pc:docChg>
  </pc:docChgLst>
  <pc:docChgLst>
    <pc:chgData name="Jaime Houssami" userId="S::jhoussami@glscrip.com::6f2a7a96-13b4-407e-8a11-64776d2b193d" providerId="AD" clId="Web-{F78AA81D-46B7-DD24-C9DA-84EA75714A32}"/>
    <pc:docChg chg="modSld">
      <pc:chgData name="Jaime Houssami" userId="S::jhoussami@glscrip.com::6f2a7a96-13b4-407e-8a11-64776d2b193d" providerId="AD" clId="Web-{F78AA81D-46B7-DD24-C9DA-84EA75714A32}" dt="2025-07-15T17:59:05.339" v="26" actId="20577"/>
      <pc:docMkLst>
        <pc:docMk/>
      </pc:docMkLst>
      <pc:sldChg chg="modSp">
        <pc:chgData name="Jaime Houssami" userId="S::jhoussami@glscrip.com::6f2a7a96-13b4-407e-8a11-64776d2b193d" providerId="AD" clId="Web-{F78AA81D-46B7-DD24-C9DA-84EA75714A32}" dt="2025-07-15T17:59:05.339" v="26" actId="20577"/>
        <pc:sldMkLst>
          <pc:docMk/>
          <pc:sldMk cId="0" sldId="262"/>
        </pc:sldMkLst>
        <pc:spChg chg="mod">
          <ac:chgData name="Jaime Houssami" userId="S::jhoussami@glscrip.com::6f2a7a96-13b4-407e-8a11-64776d2b193d" providerId="AD" clId="Web-{F78AA81D-46B7-DD24-C9DA-84EA75714A32}" dt="2025-07-15T17:59:05.339" v="26" actId="20577"/>
          <ac:spMkLst>
            <pc:docMk/>
            <pc:sldMk cId="0" sldId="262"/>
            <ac:spMk id="812" creationId="{00000000-0000-0000-0000-000000000000}"/>
          </ac:spMkLst>
        </pc:spChg>
      </pc:sldChg>
      <pc:sldChg chg="modSp">
        <pc:chgData name="Jaime Houssami" userId="S::jhoussami@glscrip.com::6f2a7a96-13b4-407e-8a11-64776d2b193d" providerId="AD" clId="Web-{F78AA81D-46B7-DD24-C9DA-84EA75714A32}" dt="2025-07-15T17:57:57.321" v="24" actId="20577"/>
        <pc:sldMkLst>
          <pc:docMk/>
          <pc:sldMk cId="1506316268" sldId="265"/>
        </pc:sldMkLst>
        <pc:spChg chg="mod">
          <ac:chgData name="Jaime Houssami" userId="S::jhoussami@glscrip.com::6f2a7a96-13b4-407e-8a11-64776d2b193d" providerId="AD" clId="Web-{F78AA81D-46B7-DD24-C9DA-84EA75714A32}" dt="2025-07-15T17:57:57.321" v="24" actId="20577"/>
          <ac:spMkLst>
            <pc:docMk/>
            <pc:sldMk cId="1506316268" sldId="265"/>
            <ac:spMk id="799" creationId="{00000000-0000-0000-0000-000000000000}"/>
          </ac:spMkLst>
        </pc:spChg>
        <pc:spChg chg="mod">
          <ac:chgData name="Jaime Houssami" userId="S::jhoussami@glscrip.com::6f2a7a96-13b4-407e-8a11-64776d2b193d" providerId="AD" clId="Web-{F78AA81D-46B7-DD24-C9DA-84EA75714A32}" dt="2025-07-15T17:57:42.977" v="22" actId="1076"/>
          <ac:spMkLst>
            <pc:docMk/>
            <pc:sldMk cId="1506316268" sldId="265"/>
            <ac:spMk id="800" creationId="{00000000-0000-0000-0000-000000000000}"/>
          </ac:spMkLst>
        </pc:spChg>
      </pc:sldChg>
    </pc:docChg>
  </pc:docChgLst>
  <pc:docChgLst>
    <pc:chgData name="Jaime Houssami" userId="S::jhoussami@glscrip.com::6f2a7a96-13b4-407e-8a11-64776d2b193d" providerId="AD" clId="Web-{4A15C78A-F078-404B-2CAC-FE5720D4EA9D}"/>
    <pc:docChg chg="delSld modSld">
      <pc:chgData name="Jaime Houssami" userId="S::jhoussami@glscrip.com::6f2a7a96-13b4-407e-8a11-64776d2b193d" providerId="AD" clId="Web-{4A15C78A-F078-404B-2CAC-FE5720D4EA9D}" dt="2025-06-19T17:41:32.145" v="1"/>
      <pc:docMkLst>
        <pc:docMk/>
      </pc:docMkLst>
      <pc:sldChg chg="modSp">
        <pc:chgData name="Jaime Houssami" userId="S::jhoussami@glscrip.com::6f2a7a96-13b4-407e-8a11-64776d2b193d" providerId="AD" clId="Web-{4A15C78A-F078-404B-2CAC-FE5720D4EA9D}" dt="2025-06-19T17:40:59.410" v="0" actId="14100"/>
        <pc:sldMkLst>
          <pc:docMk/>
          <pc:sldMk cId="0" sldId="257"/>
        </pc:sldMkLst>
        <pc:spChg chg="mod">
          <ac:chgData name="Jaime Houssami" userId="S::jhoussami@glscrip.com::6f2a7a96-13b4-407e-8a11-64776d2b193d" providerId="AD" clId="Web-{4A15C78A-F078-404B-2CAC-FE5720D4EA9D}" dt="2025-06-19T17:40:59.410" v="0" actId="14100"/>
          <ac:spMkLst>
            <pc:docMk/>
            <pc:sldMk cId="0" sldId="257"/>
            <ac:spMk id="743" creationId="{00000000-0000-0000-0000-000000000000}"/>
          </ac:spMkLst>
        </pc:spChg>
      </pc:sldChg>
      <pc:sldChg chg="del">
        <pc:chgData name="Jaime Houssami" userId="S::jhoussami@glscrip.com::6f2a7a96-13b4-407e-8a11-64776d2b193d" providerId="AD" clId="Web-{4A15C78A-F078-404B-2CAC-FE5720D4EA9D}" dt="2025-06-19T17:41:32.145" v="1"/>
        <pc:sldMkLst>
          <pc:docMk/>
          <pc:sldMk cId="1254973727" sldId="266"/>
        </pc:sldMkLst>
      </pc:sldChg>
    </pc:docChg>
  </pc:docChgLst>
  <pc:docChgLst>
    <pc:chgData name="Billy Lawler" userId="S::blawler@glscrip.com::3ab3b4f1-ef69-4c55-b9e2-384c6d3ead06" providerId="AD" clId="Web-{15C2309F-C5FE-3CFF-49D2-E5374F2BE37D}"/>
    <pc:docChg chg="addSld modSld sldOrd">
      <pc:chgData name="Billy Lawler" userId="S::blawler@glscrip.com::3ab3b4f1-ef69-4c55-b9e2-384c6d3ead06" providerId="AD" clId="Web-{15C2309F-C5FE-3CFF-49D2-E5374F2BE37D}" dt="2025-06-13T17:04:24.314" v="844" actId="1076"/>
      <pc:docMkLst>
        <pc:docMk/>
      </pc:docMkLst>
      <pc:sldChg chg="modSp">
        <pc:chgData name="Billy Lawler" userId="S::blawler@glscrip.com::3ab3b4f1-ef69-4c55-b9e2-384c6d3ead06" providerId="AD" clId="Web-{15C2309F-C5FE-3CFF-49D2-E5374F2BE37D}" dt="2025-06-13T16:26:08.598" v="44" actId="20577"/>
        <pc:sldMkLst>
          <pc:docMk/>
          <pc:sldMk cId="0" sldId="256"/>
        </pc:sldMkLst>
      </pc:sldChg>
      <pc:sldChg chg="modSp">
        <pc:chgData name="Billy Lawler" userId="S::blawler@glscrip.com::3ab3b4f1-ef69-4c55-b9e2-384c6d3ead06" providerId="AD" clId="Web-{15C2309F-C5FE-3CFF-49D2-E5374F2BE37D}" dt="2025-06-13T16:26:55.678" v="122" actId="20577"/>
        <pc:sldMkLst>
          <pc:docMk/>
          <pc:sldMk cId="0" sldId="257"/>
        </pc:sldMkLst>
      </pc:sldChg>
      <pc:sldChg chg="modSp">
        <pc:chgData name="Billy Lawler" userId="S::blawler@glscrip.com::3ab3b4f1-ef69-4c55-b9e2-384c6d3ead06" providerId="AD" clId="Web-{15C2309F-C5FE-3CFF-49D2-E5374F2BE37D}" dt="2025-06-13T16:53:50.230" v="788" actId="20577"/>
        <pc:sldMkLst>
          <pc:docMk/>
          <pc:sldMk cId="0" sldId="258"/>
        </pc:sldMkLst>
      </pc:sldChg>
      <pc:sldChg chg="modSp">
        <pc:chgData name="Billy Lawler" userId="S::blawler@glscrip.com::3ab3b4f1-ef69-4c55-b9e2-384c6d3ead06" providerId="AD" clId="Web-{15C2309F-C5FE-3CFF-49D2-E5374F2BE37D}" dt="2025-06-13T16:57:17.364" v="830" actId="1076"/>
        <pc:sldMkLst>
          <pc:docMk/>
          <pc:sldMk cId="0" sldId="260"/>
        </pc:sldMkLst>
      </pc:sldChg>
      <pc:sldChg chg="addSp delSp modSp">
        <pc:chgData name="Billy Lawler" userId="S::blawler@glscrip.com::3ab3b4f1-ef69-4c55-b9e2-384c6d3ead06" providerId="AD" clId="Web-{15C2309F-C5FE-3CFF-49D2-E5374F2BE37D}" dt="2025-06-13T16:47:41.808" v="775" actId="14100"/>
        <pc:sldMkLst>
          <pc:docMk/>
          <pc:sldMk cId="0" sldId="261"/>
        </pc:sldMkLst>
      </pc:sldChg>
      <pc:sldChg chg="modSp">
        <pc:chgData name="Billy Lawler" userId="S::blawler@glscrip.com::3ab3b4f1-ef69-4c55-b9e2-384c6d3ead06" providerId="AD" clId="Web-{15C2309F-C5FE-3CFF-49D2-E5374F2BE37D}" dt="2025-06-13T16:46:58.166" v="774" actId="1076"/>
        <pc:sldMkLst>
          <pc:docMk/>
          <pc:sldMk cId="0" sldId="262"/>
        </pc:sldMkLst>
      </pc:sldChg>
      <pc:sldChg chg="addSp delSp modSp">
        <pc:chgData name="Billy Lawler" userId="S::blawler@glscrip.com::3ab3b4f1-ef69-4c55-b9e2-384c6d3ead06" providerId="AD" clId="Web-{15C2309F-C5FE-3CFF-49D2-E5374F2BE37D}" dt="2025-06-13T16:36:07.107" v="454"/>
        <pc:sldMkLst>
          <pc:docMk/>
          <pc:sldMk cId="407034481" sldId="264"/>
        </pc:sldMkLst>
      </pc:sldChg>
      <pc:sldChg chg="addSp modSp">
        <pc:chgData name="Billy Lawler" userId="S::blawler@glscrip.com::3ab3b4f1-ef69-4c55-b9e2-384c6d3ead06" providerId="AD" clId="Web-{15C2309F-C5FE-3CFF-49D2-E5374F2BE37D}" dt="2025-06-13T16:57:43.943" v="833" actId="1076"/>
        <pc:sldMkLst>
          <pc:docMk/>
          <pc:sldMk cId="1506316268" sldId="265"/>
        </pc:sldMkLst>
      </pc:sldChg>
      <pc:sldChg chg="modSp ord">
        <pc:chgData name="Billy Lawler" userId="S::blawler@glscrip.com::3ab3b4f1-ef69-4c55-b9e2-384c6d3ead06" providerId="AD" clId="Web-{15C2309F-C5FE-3CFF-49D2-E5374F2BE37D}" dt="2025-06-13T17:04:24.314" v="844" actId="1076"/>
        <pc:sldMkLst>
          <pc:docMk/>
          <pc:sldMk cId="1254973727" sldId="266"/>
        </pc:sldMkLst>
      </pc:sldChg>
      <pc:sldChg chg="addSp delSp modSp add replId">
        <pc:chgData name="Billy Lawler" userId="S::blawler@glscrip.com::3ab3b4f1-ef69-4c55-b9e2-384c6d3ead06" providerId="AD" clId="Web-{15C2309F-C5FE-3CFF-49D2-E5374F2BE37D}" dt="2025-06-13T16:56:35.628" v="823" actId="1076"/>
        <pc:sldMkLst>
          <pc:docMk/>
          <pc:sldMk cId="284889917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6fe8db3624_1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g26fe8db362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e1320183dd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2e1320183d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db10c24e07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2db10c24e0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6fe8db3624_1_6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g26fe8db3624_1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6fe8db3624_1_6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26fe8db3624_1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6fe8db3624_1_6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26fe8db3624_1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36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>
          <a:extLst>
            <a:ext uri="{FF2B5EF4-FFF2-40B4-BE49-F238E27FC236}">
              <a16:creationId xmlns:a16="http://schemas.microsoft.com/office/drawing/2014/main" id="{50A17FD6-3C5E-2E16-6D04-3FC75D3EB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6fe8db3624_1_697:notes">
            <a:extLst>
              <a:ext uri="{FF2B5EF4-FFF2-40B4-BE49-F238E27FC236}">
                <a16:creationId xmlns:a16="http://schemas.microsoft.com/office/drawing/2014/main" id="{F11C1E28-CFAA-EB0B-015C-26BAEBE8B3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26fe8db3624_1_697:notes">
            <a:extLst>
              <a:ext uri="{FF2B5EF4-FFF2-40B4-BE49-F238E27FC236}">
                <a16:creationId xmlns:a16="http://schemas.microsoft.com/office/drawing/2014/main" id="{85503329-A6BF-B440-E844-441BEAC3C3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33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6fe8db3624_1_7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g26fe8db3624_1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db10c24e07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0" name="Google Shape;770;g2db10c24e0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d15216168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2d1521616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d15216168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2d1521616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21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 6">
  <p:cSld name="7_Title Slide 6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gradFill>
            <a:gsLst>
              <a:gs pos="0">
                <a:schemeClr val="accent4"/>
              </a:gs>
              <a:gs pos="40000">
                <a:srgbClr val="EC3649"/>
              </a:gs>
              <a:gs pos="71000">
                <a:schemeClr val="accent5"/>
              </a:gs>
              <a:gs pos="100000">
                <a:schemeClr val="accent5"/>
              </a:gs>
            </a:gsLst>
            <a:lin ang="180000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"/>
              <a:buNone/>
              <a:defRPr sz="38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t="845" b="855"/>
          <a:stretch/>
        </p:blipFill>
        <p:spPr>
          <a:xfrm>
            <a:off x="5518475" y="1280800"/>
            <a:ext cx="2937926" cy="260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Title Grey">
  <p:cSld name="7_Section Title Grey">
    <p:bg>
      <p:bgPr>
        <a:gradFill>
          <a:gsLst>
            <a:gs pos="0">
              <a:schemeClr val="accent5"/>
            </a:gs>
            <a:gs pos="38000">
              <a:srgbClr val="A62E86"/>
            </a:gs>
            <a:gs pos="71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07" name="Google Shape;107;p2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9" name="Google Shape;109;p2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/Content Orange">
  <p:cSld name="5_Image/Content Orange">
    <p:bg>
      <p:bgPr>
        <a:gradFill>
          <a:gsLst>
            <a:gs pos="0">
              <a:schemeClr val="accent4"/>
            </a:gs>
            <a:gs pos="52999">
              <a:schemeClr val="accent4"/>
            </a:gs>
            <a:gs pos="80000">
              <a:srgbClr val="EC3649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16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0" name="Google Shape;700;p116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1" name="Google Shape;701;p11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2" name="Google Shape;702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11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704" name="Google Shape;704;p116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ext/Text Orange">
  <p:cSld name="5_Text/Text Orange">
    <p:bg>
      <p:bgPr>
        <a:gradFill>
          <a:gsLst>
            <a:gs pos="0">
              <a:schemeClr val="accent4"/>
            </a:gs>
            <a:gs pos="21000">
              <a:srgbClr val="EC3649"/>
            </a:gs>
            <a:gs pos="58999">
              <a:schemeClr val="accent5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17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1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8" name="Google Shape;708;p11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9" name="Google Shape;709;p11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710" name="Google Shape;710;p117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Google Shape;711;p117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2" name="Google Shape;712;p11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/Image Orange ALT">
  <p:cSld name="5_Content/Image Orange ALT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8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5" name="Google Shape;715;p118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gradFill>
            <a:gsLst>
              <a:gs pos="0">
                <a:schemeClr val="accent4"/>
              </a:gs>
              <a:gs pos="7000">
                <a:schemeClr val="accent4"/>
              </a:gs>
              <a:gs pos="48000">
                <a:srgbClr val="EC3649"/>
              </a:gs>
              <a:gs pos="94000">
                <a:schemeClr val="accent5"/>
              </a:gs>
              <a:gs pos="100000">
                <a:schemeClr val="accent5"/>
              </a:gs>
            </a:gsLst>
            <a:lin ang="59988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6" name="Google Shape;716;p11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7" name="Google Shape;717;p118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8" name="Google Shape;718;p118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9" name="Google Shape;719;p11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/Quote Orange">
  <p:cSld name="5_Image/Quote Orange">
    <p:bg>
      <p:bgPr>
        <a:gradFill>
          <a:gsLst>
            <a:gs pos="0">
              <a:schemeClr val="accent4"/>
            </a:gs>
            <a:gs pos="55000">
              <a:schemeClr val="accent4"/>
            </a:gs>
            <a:gs pos="79000">
              <a:srgbClr val="EC3649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19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2" name="Google Shape;722;p119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3" name="Google Shape;723;p11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4" name="Google Shape;724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1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Quote/Image Orange">
  <p:cSld name="5_Quote/Image Orange">
    <p:bg>
      <p:bgPr>
        <a:gradFill>
          <a:gsLst>
            <a:gs pos="0">
              <a:schemeClr val="accent4"/>
            </a:gs>
            <a:gs pos="25000">
              <a:srgbClr val="EC3649"/>
            </a:gs>
            <a:gs pos="44000">
              <a:schemeClr val="accent5"/>
            </a:gs>
            <a:gs pos="100000">
              <a:schemeClr val="accent5"/>
            </a:gs>
          </a:gsLst>
          <a:lin ang="0" scaled="0"/>
        </a:gra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20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8" name="Google Shape;728;p120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9" name="Google Shape;729;p12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0" name="Google Shape;730;p12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Title Lt Grey">
  <p:cSld name="2_Section Title Lt Gre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7"/>
          <p:cNvSpPr txBox="1"/>
          <p:nvPr/>
        </p:nvSpPr>
        <p:spPr>
          <a:xfrm>
            <a:off x="7686675" y="489585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123" name="Google Shape;123;p2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Lt Grey">
  <p:cSld name="Section Title Lt Gre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/>
          <p:nvPr/>
        </p:nvSpPr>
        <p:spPr>
          <a:xfrm>
            <a:off x="7686675" y="489585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130" name="Google Shape;130;p2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Lt Grey">
  <p:cSld name="1_Section Title Lt Gre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/>
          <p:nvPr/>
        </p:nvSpPr>
        <p:spPr>
          <a:xfrm>
            <a:off x="7686675" y="489585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137" name="Google Shape;137;p2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Navy">
  <p:cSld name="Section Title Navy">
    <p:bg>
      <p:bgPr>
        <a:solidFill>
          <a:schemeClr val="accen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3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41" name="Google Shape;141;p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3" name="Google Shape;143;p3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Navy">
  <p:cSld name="1_Section Title Navy">
    <p:bg>
      <p:bgPr>
        <a:solidFill>
          <a:schemeClr val="accen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47" name="Google Shape;147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9" name="Google Shape;149;p3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Grey">
  <p:cSld name="Section Title Grey">
    <p:bg>
      <p:bgPr>
        <a:solidFill>
          <a:srgbClr val="F15A29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53" name="Google Shape;153;p3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5" name="Google Shape;155;p3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Grey">
  <p:cSld name="1_Section Title Grey">
    <p:bg>
      <p:bgPr>
        <a:solidFill>
          <a:schemeClr val="accent5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3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59" name="Google Shape;159;p3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1" name="Google Shape;161;p3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Title Grey">
  <p:cSld name="2_Section Title Grey">
    <p:bg>
      <p:bgPr>
        <a:solidFill>
          <a:schemeClr val="accent6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3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65" name="Google Shape;165;p3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7" name="Google Shape;167;p3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Title Grey">
  <p:cSld name="3_Section Title Grey">
    <p:bg>
      <p:bgPr>
        <a:gradFill>
          <a:gsLst>
            <a:gs pos="0">
              <a:schemeClr val="accent2"/>
            </a:gs>
            <a:gs pos="18000">
              <a:schemeClr val="accent2"/>
            </a:gs>
            <a:gs pos="37000">
              <a:srgbClr val="094D81"/>
            </a:gs>
            <a:gs pos="49990">
              <a:srgbClr val="094D81"/>
            </a:gs>
            <a:gs pos="88000">
              <a:schemeClr val="accent1"/>
            </a:gs>
            <a:gs pos="100000">
              <a:schemeClr val="accent1"/>
            </a:gs>
          </a:gsLst>
          <a:lin ang="1200117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1" name="Google Shape;171;p3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 Slide 4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56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674683" y="1981200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"/>
              <a:buNone/>
              <a:defRPr sz="3800" b="1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Title Grey">
  <p:cSld name="4_Section Title Grey">
    <p:bg>
      <p:bgPr>
        <a:gradFill>
          <a:gsLst>
            <a:gs pos="0">
              <a:schemeClr val="accent2"/>
            </a:gs>
            <a:gs pos="1000">
              <a:schemeClr val="accent2"/>
            </a:gs>
            <a:gs pos="26000">
              <a:srgbClr val="424E9A"/>
            </a:gs>
            <a:gs pos="79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3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75" name="Google Shape;175;p3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7" name="Google Shape;177;p3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Title Grey">
  <p:cSld name="5_Section Title Grey">
    <p:bg>
      <p:bgPr>
        <a:gradFill>
          <a:gsLst>
            <a:gs pos="0">
              <a:srgbClr val="38B3E4"/>
            </a:gs>
            <a:gs pos="33000">
              <a:srgbClr val="1F8AC1"/>
            </a:gs>
            <a:gs pos="79000">
              <a:schemeClr val="accent2"/>
            </a:gs>
            <a:gs pos="100000">
              <a:schemeClr val="accent2"/>
            </a:gs>
          </a:gsLst>
          <a:lin ang="1800004" scaled="0"/>
        </a:gra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3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81" name="Google Shape;181;p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3" name="Google Shape;183;p3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Title Grey">
  <p:cSld name="6_Section Title Grey">
    <p:bg>
      <p:bgPr>
        <a:gradFill>
          <a:gsLst>
            <a:gs pos="0">
              <a:schemeClr val="accent4"/>
            </a:gs>
            <a:gs pos="40000">
              <a:srgbClr val="EC3649"/>
            </a:gs>
            <a:gs pos="71000">
              <a:schemeClr val="accent5"/>
            </a:gs>
            <a:gs pos="100000">
              <a:schemeClr val="accent5"/>
            </a:gs>
          </a:gsLst>
          <a:lin ang="1800004" scaled="0"/>
        </a:gra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3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87" name="Google Shape;187;p3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9" name="Google Shape;189;p3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ctrTitle"/>
          </p:nvPr>
        </p:nvSpPr>
        <p:spPr>
          <a:xfrm>
            <a:off x="1143000" y="699268"/>
            <a:ext cx="68580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192" name="Google Shape;192;p39"/>
          <p:cNvCxnSpPr/>
          <p:nvPr/>
        </p:nvCxnSpPr>
        <p:spPr>
          <a:xfrm>
            <a:off x="1143000" y="1487384"/>
            <a:ext cx="6858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3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3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1"/>
          </p:nvPr>
        </p:nvSpPr>
        <p:spPr>
          <a:xfrm>
            <a:off x="1143000" y="1609725"/>
            <a:ext cx="685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6" name="Google Shape;196;p3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itle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4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" name="Google Shape;203;p4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05" name="Google Shape;205;p4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4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09" name="Google Shape;209;p4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Lt Grey" type="title">
  <p:cSld name="TITL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4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43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15" name="Google Shape;215;p43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16" name="Google Shape;216;p4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17" name="Google Shape;217;p4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t Grey">
  <p:cSld name="Quote Lt Gre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0" name="Google Shape;220;p44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44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23" name="Google Shape;223;p44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24" name="Google Shape;224;p4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25" name="Google Shape;225;p4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ange">
  <p:cSld name="Quote Orange">
    <p:bg>
      <p:bgPr>
        <a:solidFill>
          <a:schemeClr val="lt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8" name="Google Shape;228;p45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4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45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31" name="Google Shape;231;p45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32" name="Google Shape;232;p45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33" name="Google Shape;233;p4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3">
  <p:cSld name="3_Title Slide 3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Roboto"/>
              <a:buNone/>
              <a:defRPr sz="38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73280" y="2289697"/>
            <a:ext cx="1296037" cy="119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Orange">
  <p:cSld name="2_Quote Orange">
    <p:bg>
      <p:bgPr>
        <a:solidFill>
          <a:schemeClr val="accent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6" name="Google Shape;236;p46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46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39" name="Google Shape;239;p46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40" name="Google Shape;240;p4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41" name="Google Shape;241;p4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Orange">
  <p:cSld name="1_Quote Orange">
    <p:bg>
      <p:bgPr>
        <a:solidFill>
          <a:schemeClr val="accent4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47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47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47" name="Google Shape;247;p47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48" name="Google Shape;248;p4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49" name="Google Shape;249;p4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Orange">
  <p:cSld name="3_Quote Orange">
    <p:bg>
      <p:bgPr>
        <a:solidFill>
          <a:schemeClr val="accent5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2" name="Google Shape;252;p48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4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48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55" name="Google Shape;255;p48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56" name="Google Shape;256;p4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57" name="Google Shape;257;p4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e Orange">
  <p:cSld name="4_Quote Orange">
    <p:bg>
      <p:bgPr>
        <a:solidFill>
          <a:schemeClr val="accent6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60" name="Google Shape;260;p49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4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49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63" name="Google Shape;263;p49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64" name="Google Shape;264;p4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65" name="Google Shape;265;p4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Title Grey">
  <p:cSld name="8_Section Title Grey">
    <p:bg>
      <p:bgPr>
        <a:gradFill>
          <a:gsLst>
            <a:gs pos="0">
              <a:schemeClr val="accent2"/>
            </a:gs>
            <a:gs pos="18000">
              <a:schemeClr val="accent2"/>
            </a:gs>
            <a:gs pos="37000">
              <a:srgbClr val="094D81"/>
            </a:gs>
            <a:gs pos="49990">
              <a:srgbClr val="094D81"/>
            </a:gs>
            <a:gs pos="88000">
              <a:schemeClr val="accent1"/>
            </a:gs>
            <a:gs pos="100000">
              <a:schemeClr val="accent1"/>
            </a:gs>
          </a:gsLst>
          <a:lin ang="1200117" scaled="0"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5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69" name="Google Shape;269;p5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50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73" name="Google Shape;273;p50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Title Grey">
  <p:cSld name="9_Section Title Grey">
    <p:bg>
      <p:bgPr>
        <a:gradFill>
          <a:gsLst>
            <a:gs pos="0">
              <a:schemeClr val="accent2"/>
            </a:gs>
            <a:gs pos="1000">
              <a:schemeClr val="accent2"/>
            </a:gs>
            <a:gs pos="26000">
              <a:srgbClr val="424E9A"/>
            </a:gs>
            <a:gs pos="79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5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77" name="Google Shape;277;p5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9" name="Google Shape;279;p51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51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81" name="Google Shape;281;p51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Title Grey">
  <p:cSld name="10_Section Title Grey">
    <p:bg>
      <p:bgPr>
        <a:gradFill>
          <a:gsLst>
            <a:gs pos="0">
              <a:srgbClr val="25ABE1"/>
            </a:gs>
            <a:gs pos="33000">
              <a:srgbClr val="1F8AC1"/>
            </a:gs>
            <a:gs pos="79000">
              <a:schemeClr val="accent2"/>
            </a:gs>
            <a:gs pos="100000">
              <a:schemeClr val="accent2"/>
            </a:gs>
          </a:gsLst>
          <a:lin ang="1800004" scaled="0"/>
        </a:gra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5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85" name="Google Shape;285;p5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52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89" name="Google Shape;289;p52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ection Title Grey">
  <p:cSld name="11_Section Title Grey">
    <p:bg>
      <p:bgPr>
        <a:gradFill>
          <a:gsLst>
            <a:gs pos="0">
              <a:schemeClr val="accent4"/>
            </a:gs>
            <a:gs pos="40000">
              <a:srgbClr val="EC3649"/>
            </a:gs>
            <a:gs pos="71000">
              <a:schemeClr val="accent5"/>
            </a:gs>
            <a:gs pos="100000">
              <a:schemeClr val="accent5"/>
            </a:gs>
          </a:gsLst>
          <a:lin ang="1800004" scaled="0"/>
        </a:gra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5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293" name="Google Shape;293;p5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53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297" name="Google Shape;297;p53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ection Title Grey">
  <p:cSld name="12_Section Title Grey">
    <p:bg>
      <p:bgPr>
        <a:gradFill>
          <a:gsLst>
            <a:gs pos="0">
              <a:schemeClr val="accent5"/>
            </a:gs>
            <a:gs pos="38000">
              <a:srgbClr val="A62E86"/>
            </a:gs>
            <a:gs pos="71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5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01" name="Google Shape;301;p5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3" name="Google Shape;303;p54"/>
          <p:cNvSpPr txBox="1">
            <a:spLocks noGrp="1"/>
          </p:cNvSpPr>
          <p:nvPr>
            <p:ph type="subTitle" idx="1"/>
          </p:nvPr>
        </p:nvSpPr>
        <p:spPr>
          <a:xfrm>
            <a:off x="1143000" y="3529229"/>
            <a:ext cx="6858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54"/>
          <p:cNvSpPr/>
          <p:nvPr/>
        </p:nvSpPr>
        <p:spPr>
          <a:xfrm>
            <a:off x="447448" y="841772"/>
            <a:ext cx="695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  <p:sp>
        <p:nvSpPr>
          <p:cNvPr id="305" name="Google Shape;305;p54"/>
          <p:cNvSpPr/>
          <p:nvPr/>
        </p:nvSpPr>
        <p:spPr>
          <a:xfrm rot="10800000">
            <a:off x="8000988" y="3187424"/>
            <a:ext cx="674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endParaRPr sz="11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 6">
  <p:cSld name="6_Title Slide 6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gradFill>
            <a:gsLst>
              <a:gs pos="0">
                <a:schemeClr val="accent2"/>
              </a:gs>
              <a:gs pos="18000">
                <a:schemeClr val="accent2"/>
              </a:gs>
              <a:gs pos="37000">
                <a:srgbClr val="094D81"/>
              </a:gs>
              <a:gs pos="49990">
                <a:srgbClr val="094D81"/>
              </a:gs>
              <a:gs pos="88000">
                <a:schemeClr val="accent1"/>
              </a:gs>
              <a:gs pos="100000">
                <a:schemeClr val="accent1"/>
              </a:gs>
            </a:gsLst>
            <a:lin ang="120011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"/>
              <a:buNone/>
              <a:defRPr sz="38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76935" y="2289697"/>
            <a:ext cx="1292381" cy="119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Full Page White BG">
  <p:cSld name="Content Full Page White BG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1" name="Google Shape;311;p56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3940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5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5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14" name="Google Shape;314;p5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Full Page Lt Grey BG">
  <p:cSld name="Content Full Page Lt Grey BG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7" name="Google Shape;317;p57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3940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5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5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20" name="Google Shape;320;p5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plit" type="twoObj">
  <p:cSld name="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23" name="Google Shape;323;p58"/>
          <p:cNvSpPr txBox="1">
            <a:spLocks noGrp="1"/>
          </p:cNvSpPr>
          <p:nvPr>
            <p:ph type="body" idx="1"/>
          </p:nvPr>
        </p:nvSpPr>
        <p:spPr>
          <a:xfrm>
            <a:off x="255933" y="936867"/>
            <a:ext cx="4052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58"/>
          <p:cNvSpPr txBox="1">
            <a:spLocks noGrp="1"/>
          </p:cNvSpPr>
          <p:nvPr>
            <p:ph type="body" idx="2"/>
          </p:nvPr>
        </p:nvSpPr>
        <p:spPr>
          <a:xfrm>
            <a:off x="4599332" y="936867"/>
            <a:ext cx="4052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5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5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27" name="Google Shape;327;p5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plit">
  <p:cSld name="1_Content Spli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0" name="Google Shape;330;p59"/>
          <p:cNvSpPr txBox="1">
            <a:spLocks noGrp="1"/>
          </p:cNvSpPr>
          <p:nvPr>
            <p:ph type="body" idx="1"/>
          </p:nvPr>
        </p:nvSpPr>
        <p:spPr>
          <a:xfrm>
            <a:off x="270842" y="1748872"/>
            <a:ext cx="4062600" cy="27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59"/>
          <p:cNvSpPr txBox="1">
            <a:spLocks noGrp="1"/>
          </p:cNvSpPr>
          <p:nvPr>
            <p:ph type="body" idx="2"/>
          </p:nvPr>
        </p:nvSpPr>
        <p:spPr>
          <a:xfrm>
            <a:off x="4584424" y="1748872"/>
            <a:ext cx="4062600" cy="27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5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5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334" name="Google Shape;334;p59"/>
          <p:cNvSpPr txBox="1">
            <a:spLocks noGrp="1"/>
          </p:cNvSpPr>
          <p:nvPr>
            <p:ph type="body" idx="3"/>
          </p:nvPr>
        </p:nvSpPr>
        <p:spPr>
          <a:xfrm>
            <a:off x="4584424" y="920198"/>
            <a:ext cx="4062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59"/>
          <p:cNvSpPr txBox="1">
            <a:spLocks noGrp="1"/>
          </p:cNvSpPr>
          <p:nvPr>
            <p:ph type="body" idx="4"/>
          </p:nvPr>
        </p:nvSpPr>
        <p:spPr>
          <a:xfrm>
            <a:off x="270842" y="920198"/>
            <a:ext cx="4062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6" name="Google Shape;336;p5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Full Page Orange">
  <p:cSld name="Content Full Page Orange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6304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9" name="Google Shape;339;p60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6304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6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6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42" name="Google Shape;342;p6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Full Page Navy">
  <p:cSld name="2_Content Full Page Navy">
    <p:bg>
      <p:bgPr>
        <a:solidFill>
          <a:schemeClr val="lt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1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6214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45" name="Google Shape;345;p61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6214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6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7" name="Google Shape;347;p6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48" name="Google Shape;348;p6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Full Page Navy">
  <p:cSld name="1_Content Full Page Navy">
    <p:bg>
      <p:bgPr>
        <a:solidFill>
          <a:schemeClr val="accent2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2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6214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1" name="Google Shape;351;p62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6214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2" name="Google Shape;352;p6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6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54" name="Google Shape;354;p6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/Image Grey">
  <p:cSld name="Content/Image Grey">
    <p:bg>
      <p:bgPr>
        <a:solidFill>
          <a:schemeClr val="l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3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7" name="Google Shape;357;p6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8" name="Google Shape;358;p63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9" name="Google Shape;359;p6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Content Lt Grey">
  <p:cSld name="Image/Content Lt Grey">
    <p:bg>
      <p:bgPr>
        <a:solidFill>
          <a:schemeClr val="lt2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4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62" name="Google Shape;362;p64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3" name="Google Shape;363;p6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4" name="Google Shape;36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366" name="Google Shape;366;p64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Text">
  <p:cSld name="Text/Text">
    <p:bg>
      <p:bgPr>
        <a:solidFill>
          <a:schemeClr val="lt2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5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70" name="Google Shape;370;p6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65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372" name="Google Shape;372;p65"/>
          <p:cNvSpPr txBox="1">
            <a:spLocks noGrp="1"/>
          </p:cNvSpPr>
          <p:nvPr>
            <p:ph type="body" idx="1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65"/>
          <p:cNvSpPr txBox="1">
            <a:spLocks noGrp="1"/>
          </p:cNvSpPr>
          <p:nvPr>
            <p:ph type="body" idx="2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4" name="Google Shape;374;p6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 6">
  <p:cSld name="8_Title Slide 6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gradFill>
            <a:gsLst>
              <a:gs pos="0">
                <a:schemeClr val="accent4"/>
              </a:gs>
              <a:gs pos="40000">
                <a:srgbClr val="EC3649"/>
              </a:gs>
              <a:gs pos="71000">
                <a:schemeClr val="accent5"/>
              </a:gs>
              <a:gs pos="100000">
                <a:schemeClr val="accent5"/>
              </a:gs>
            </a:gsLst>
            <a:lin ang="180000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"/>
              <a:buNone/>
              <a:defRPr sz="38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76935" y="2289697"/>
            <a:ext cx="1292381" cy="119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/Image Grey ALT">
  <p:cSld name="Content/Image Grey AL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6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7" name="Google Shape;377;p66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rgbClr val="E1F1F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66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1" name="Google Shape;381;p6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Quote Lt Grey">
  <p:cSld name="Image/Quote Lt Grey">
    <p:bg>
      <p:bgPr>
        <a:solidFill>
          <a:schemeClr val="lt2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7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84" name="Google Shape;384;p67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5" name="Google Shape;385;p6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/Image Lt Grey">
  <p:cSld name="1_Quote/Image Lt Grey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8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0" name="Google Shape;390;p68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1" name="Google Shape;391;p6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6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393" name="Google Shape;393;p6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/Image Grey">
  <p:cSld name="1_Content/Image Grey">
    <p:bg>
      <p:bgPr>
        <a:solidFill>
          <a:schemeClr val="accent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9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6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8" name="Google Shape;398;p69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9" name="Google Shape;399;p6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/Content Lt Grey">
  <p:cSld name="1_Image/Content Lt Grey">
    <p:bg>
      <p:bgPr>
        <a:solidFill>
          <a:schemeClr val="accen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0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2" name="Google Shape;402;p70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3" name="Google Shape;403;p7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4" name="Google Shape;404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7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406" name="Google Shape;406;p70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/Text">
  <p:cSld name="1_Text/Text">
    <p:bg>
      <p:bgPr>
        <a:solidFill>
          <a:schemeClr val="accen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1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7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0" name="Google Shape;410;p7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Google Shape;411;p7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412" name="Google Shape;412;p71"/>
          <p:cNvSpPr txBox="1">
            <a:spLocks noGrp="1"/>
          </p:cNvSpPr>
          <p:nvPr>
            <p:ph type="body" idx="1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p71"/>
          <p:cNvSpPr txBox="1">
            <a:spLocks noGrp="1"/>
          </p:cNvSpPr>
          <p:nvPr>
            <p:ph type="body" idx="2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14" name="Google Shape;414;p7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/Image Grey ALT">
  <p:cSld name="1_Content/Image Grey AL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2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7" name="Google Shape;417;p72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7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72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20" name="Google Shape;420;p72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1" name="Google Shape;421;p7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/Quote Lt Grey">
  <p:cSld name="1_Image/Quote Lt Grey">
    <p:bg>
      <p:bgPr>
        <a:solidFill>
          <a:schemeClr val="accen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3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24" name="Google Shape;424;p73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5" name="Google Shape;425;p7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6" name="Google Shape;42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7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/Image Lt Grey">
  <p:cSld name="2_Quote/Image Lt Grey">
    <p:bg>
      <p:bgPr>
        <a:solidFill>
          <a:schemeClr val="accent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4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74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31" name="Google Shape;431;p7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2" name="Google Shape;432;p7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433" name="Google Shape;433;p7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/Image Lt Grey">
  <p:cSld name="3_Quote/Image Lt Grey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5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6" name="Google Shape;436;p75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37" name="Google Shape;437;p7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75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439" name="Google Shape;439;p7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3">
  <p:cSld name="2_Title Slide 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Roboto"/>
              <a:buNone/>
              <a:defRPr sz="38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9210" y="1280804"/>
            <a:ext cx="2829132" cy="259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/Image Grey">
  <p:cSld name="2_Content/Image Grey">
    <p:bg>
      <p:bgPr>
        <a:solidFill>
          <a:schemeClr val="accent2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6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2" name="Google Shape;442;p7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7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44" name="Google Shape;444;p76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5" name="Google Shape;445;p7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/Content Lt Grey">
  <p:cSld name="2_Image/Content Lt Grey">
    <p:bg>
      <p:bgPr>
        <a:solidFill>
          <a:schemeClr val="accent2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7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48" name="Google Shape;448;p77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9" name="Google Shape;449;p7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0" name="Google Shape;450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452" name="Google Shape;452;p77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/Text">
  <p:cSld name="2_Text/Text">
    <p:bg>
      <p:bgPr>
        <a:solidFill>
          <a:schemeClr val="accent2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8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56" name="Google Shape;456;p7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7" name="Google Shape;457;p7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458" name="Google Shape;458;p78"/>
          <p:cNvSpPr txBox="1">
            <a:spLocks noGrp="1"/>
          </p:cNvSpPr>
          <p:nvPr>
            <p:ph type="body" idx="1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78"/>
          <p:cNvSpPr txBox="1">
            <a:spLocks noGrp="1"/>
          </p:cNvSpPr>
          <p:nvPr>
            <p:ph type="body" idx="2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0" name="Google Shape;460;p7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/Image Grey ALT">
  <p:cSld name="2_Content/Image Grey ALT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9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63" name="Google Shape;463;p79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7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5" name="Google Shape;465;p79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66" name="Google Shape;466;p79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7" name="Google Shape;467;p7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/Quote Lt Grey">
  <p:cSld name="2_Image/Quote Lt Grey">
    <p:bg>
      <p:bgPr>
        <a:solidFill>
          <a:schemeClr val="accent2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0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70" name="Google Shape;470;p80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1" name="Google Shape;471;p8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2" name="Google Shape;472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8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e/Image Lt Grey">
  <p:cSld name="4_Quote/Image Lt Grey">
    <p:bg>
      <p:bgPr>
        <a:solidFill>
          <a:schemeClr val="accent2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1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6" name="Google Shape;476;p81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77" name="Google Shape;477;p8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8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479" name="Google Shape;479;p8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Quote/Image Lt Grey">
  <p:cSld name="5_Quote/Image Lt Grey">
    <p:bg>
      <p:bgPr>
        <a:solidFill>
          <a:schemeClr val="lt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2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2" name="Google Shape;482;p82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83" name="Google Shape;483;p8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8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485" name="Google Shape;485;p8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/Image Orange">
  <p:cSld name="Content/Image Orange">
    <p:bg>
      <p:bgPr>
        <a:solidFill>
          <a:schemeClr val="accent4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88" name="Google Shape;488;p83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9" name="Google Shape;489;p8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83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91" name="Google Shape;491;p8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Content Orange">
  <p:cSld name="Image/Content Orange">
    <p:bg>
      <p:bgPr>
        <a:solidFill>
          <a:schemeClr val="accent4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4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94" name="Google Shape;494;p84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5" name="Google Shape;495;p8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6" name="Google Shape;49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8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498" name="Google Shape;498;p84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/Text Orange">
  <p:cSld name="Text/Text Orange">
    <p:bg>
      <p:bgPr>
        <a:solidFill>
          <a:schemeClr val="accent4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5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2" name="Google Shape;502;p8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3" name="Google Shape;503;p85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504" name="Google Shape;504;p85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5" name="Google Shape;505;p85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6" name="Google Shape;506;p8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6">
  <p:cSld name="5_Title Slide 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0" y="0"/>
            <a:ext cx="9144000" cy="4569000"/>
          </a:xfrm>
          <a:prstGeom prst="rect">
            <a:avLst/>
          </a:prstGeom>
          <a:gradFill>
            <a:gsLst>
              <a:gs pos="0">
                <a:schemeClr val="accent2"/>
              </a:gs>
              <a:gs pos="18000">
                <a:schemeClr val="accent2"/>
              </a:gs>
              <a:gs pos="37000">
                <a:srgbClr val="094D81"/>
              </a:gs>
              <a:gs pos="49990">
                <a:srgbClr val="094D81"/>
              </a:gs>
              <a:gs pos="88000">
                <a:schemeClr val="accent1"/>
              </a:gs>
              <a:gs pos="100000">
                <a:schemeClr val="accent1"/>
              </a:gs>
            </a:gsLst>
            <a:lin ang="120011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0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"/>
              <a:buNone/>
              <a:defRPr sz="3800" b="1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8477" y="1280803"/>
            <a:ext cx="2829131" cy="2605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/Image Orange ALT">
  <p:cSld name="Content/Image Orange ALT">
    <p:bg>
      <p:bgPr>
        <a:solidFill>
          <a:schemeClr val="lt1">
            <a:alpha val="49800"/>
          </a:schemeClr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6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9" name="Google Shape;509;p86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8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86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2" name="Google Shape;512;p86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3" name="Google Shape;513;p8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/Quote Orange">
  <p:cSld name="Image/Quote Orange">
    <p:bg>
      <p:bgPr>
        <a:solidFill>
          <a:schemeClr val="accent4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7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6" name="Google Shape;516;p87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8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8" name="Google Shape;518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8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Image Orange">
  <p:cSld name="Quote/Image Orange">
    <p:bg>
      <p:bgPr>
        <a:solidFill>
          <a:schemeClr val="accent4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8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2" name="Google Shape;522;p88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3" name="Google Shape;523;p8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4" name="Google Shape;524;p8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/Image Lt Grey">
  <p:cSld name="Quote/Image Lt Grey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9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7" name="Google Shape;527;p89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8" name="Google Shape;528;p8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8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530" name="Google Shape;530;p8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/Image Orange">
  <p:cSld name="1_Content/Image Orange">
    <p:bg>
      <p:bgPr>
        <a:solidFill>
          <a:schemeClr val="accent5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3" name="Google Shape;533;p90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4" name="Google Shape;534;p9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5" name="Google Shape;535;p90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6" name="Google Shape;536;p9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/Content Orange">
  <p:cSld name="1_Image/Content Orange">
    <p:bg>
      <p:bgPr>
        <a:solidFill>
          <a:schemeClr val="accent5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1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9" name="Google Shape;539;p91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0" name="Google Shape;540;p9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1" name="Google Shape;54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9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543" name="Google Shape;543;p91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/Text Orange">
  <p:cSld name="1_Text/Text Orange">
    <p:bg>
      <p:bgPr>
        <a:solidFill>
          <a:schemeClr val="accent5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2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9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7" name="Google Shape;547;p9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8" name="Google Shape;548;p9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549" name="Google Shape;549;p92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0" name="Google Shape;550;p92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1" name="Google Shape;551;p9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/Image Orange ALT">
  <p:cSld name="1_Content/Image Orange AL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3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4" name="Google Shape;554;p93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9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6" name="Google Shape;556;p93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7" name="Google Shape;557;p93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8" name="Google Shape;558;p9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/Quote Orange">
  <p:cSld name="1_Image/Quote Orange">
    <p:bg>
      <p:bgPr>
        <a:solidFill>
          <a:schemeClr val="accent5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4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1" name="Google Shape;561;p94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2" name="Google Shape;562;p9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3" name="Google Shape;563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94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/Image Orange">
  <p:cSld name="1_Quote/Image Orange">
    <p:bg>
      <p:bgPr>
        <a:solidFill>
          <a:schemeClr val="accent5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5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7" name="Google Shape;567;p95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8" name="Google Shape;568;p9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9" name="Google Shape;569;p9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range">
  <p:cSld name="Section Title Orange">
    <p:bg>
      <p:bgPr>
        <a:solidFill>
          <a:srgbClr val="E2F2F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ubTitle" idx="1"/>
          </p:nvPr>
        </p:nvSpPr>
        <p:spPr>
          <a:xfrm>
            <a:off x="1143000" y="2757975"/>
            <a:ext cx="68580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2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96" name="Google Shape;96;p2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Quote/Image Lt Grey">
  <p:cSld name="6_Quote/Image Lt Grey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6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2" name="Google Shape;572;p96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3" name="Google Shape;573;p9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4" name="Google Shape;574;p9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575" name="Google Shape;575;p9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/Image Orange">
  <p:cSld name="2_Content/Image Orange">
    <p:bg>
      <p:bgPr>
        <a:solidFill>
          <a:schemeClr val="accent6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8" name="Google Shape;578;p97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9" name="Google Shape;579;p9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0" name="Google Shape;580;p97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81" name="Google Shape;581;p9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/Content Orange">
  <p:cSld name="2_Image/Content Orange">
    <p:bg>
      <p:bgPr>
        <a:solidFill>
          <a:schemeClr val="accent6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8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4" name="Google Shape;584;p98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5" name="Google Shape;585;p9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6" name="Google Shape;586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98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588" name="Google Shape;588;p98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/Text Orange">
  <p:cSld name="2_Text/Text Orange">
    <p:bg>
      <p:bgPr>
        <a:solidFill>
          <a:schemeClr val="accent6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9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92" name="Google Shape;592;p9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3" name="Google Shape;593;p99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594" name="Google Shape;594;p99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5" name="Google Shape;595;p99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6" name="Google Shape;596;p9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/Image Orange ALT">
  <p:cSld name="2_Content/Image Orange ALT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0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9" name="Google Shape;599;p100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10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1" name="Google Shape;601;p100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2" name="Google Shape;602;p100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03" name="Google Shape;603;p100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/Quote Orange">
  <p:cSld name="2_Image/Quote Orange">
    <p:bg>
      <p:bgPr>
        <a:solidFill>
          <a:schemeClr val="accent6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1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6" name="Google Shape;606;p101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0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8" name="Google Shape;608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0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/Image Orange">
  <p:cSld name="2_Quote/Image Orange">
    <p:bg>
      <p:bgPr>
        <a:solidFill>
          <a:schemeClr val="accent6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2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2" name="Google Shape;612;p102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3" name="Google Shape;613;p10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4" name="Google Shape;614;p10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Quote/Image Lt Grey">
  <p:cSld name="7_Quote/Image Lt Grey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3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7" name="Google Shape;617;p103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8" name="Google Shape;618;p10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9" name="Google Shape;619;p10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pic>
        <p:nvPicPr>
          <p:cNvPr id="620" name="Google Shape;620;p10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306" y="4690382"/>
            <a:ext cx="381745" cy="36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/Image Orange">
  <p:cSld name="3_Content/Image Orange">
    <p:bg>
      <p:bgPr>
        <a:gradFill>
          <a:gsLst>
            <a:gs pos="0">
              <a:schemeClr val="accent2"/>
            </a:gs>
            <a:gs pos="7000">
              <a:schemeClr val="accent2"/>
            </a:gs>
            <a:gs pos="23000">
              <a:srgbClr val="094D81"/>
            </a:gs>
            <a:gs pos="38000">
              <a:schemeClr val="accent1"/>
            </a:gs>
            <a:gs pos="100000">
              <a:schemeClr val="accent1"/>
            </a:gs>
          </a:gsLst>
          <a:lin ang="1200117" scaled="0"/>
        </a:gra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3" name="Google Shape;623;p104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4" name="Google Shape;624;p10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104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6" name="Google Shape;626;p10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/Content Orange">
  <p:cSld name="3_Image/Content Orange">
    <p:bg>
      <p:bgPr>
        <a:gradFill>
          <a:gsLst>
            <a:gs pos="0">
              <a:schemeClr val="accent2"/>
            </a:gs>
            <a:gs pos="46000">
              <a:schemeClr val="accent2"/>
            </a:gs>
            <a:gs pos="63000">
              <a:srgbClr val="094D81"/>
            </a:gs>
            <a:gs pos="88000">
              <a:schemeClr val="accent1"/>
            </a:gs>
            <a:gs pos="100000">
              <a:schemeClr val="accent1"/>
            </a:gs>
          </a:gsLst>
          <a:lin ang="599887" scaled="0"/>
        </a:gra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05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9" name="Google Shape;629;p105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0" name="Google Shape;630;p10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1" name="Google Shape;631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05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633" name="Google Shape;633;p105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/Image Orange ALT">
  <p:cSld name="3_Content/Image Orange AL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" name="Google Shape;99;p23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">
                <a:schemeClr val="accent2"/>
              </a:gs>
              <a:gs pos="32000">
                <a:srgbClr val="094D81"/>
              </a:gs>
              <a:gs pos="70000">
                <a:schemeClr val="accent1"/>
              </a:gs>
              <a:gs pos="100000">
                <a:schemeClr val="accent1"/>
              </a:gs>
            </a:gsLst>
            <a:lin ang="120011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" name="Google Shape;103;p23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/Text Orange">
  <p:cSld name="3_Text/Text Orange">
    <p:bg>
      <p:bgPr>
        <a:gradFill>
          <a:gsLst>
            <a:gs pos="0">
              <a:schemeClr val="accent2"/>
            </a:gs>
            <a:gs pos="2000">
              <a:schemeClr val="accent2"/>
            </a:gs>
            <a:gs pos="22000">
              <a:srgbClr val="094D81"/>
            </a:gs>
            <a:gs pos="44000">
              <a:schemeClr val="accent1"/>
            </a:gs>
            <a:gs pos="100000">
              <a:schemeClr val="accent1"/>
            </a:gs>
          </a:gsLst>
          <a:lin ang="599887" scaled="0"/>
        </a:gra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06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0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37" name="Google Shape;637;p10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8" name="Google Shape;638;p106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639" name="Google Shape;639;p106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0" name="Google Shape;640;p106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1" name="Google Shape;641;p10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/Quote Orange">
  <p:cSld name="3_Image/Quote Orange">
    <p:bg>
      <p:bgPr>
        <a:gradFill>
          <a:gsLst>
            <a:gs pos="0">
              <a:schemeClr val="accent2"/>
            </a:gs>
            <a:gs pos="45000">
              <a:schemeClr val="accent2"/>
            </a:gs>
            <a:gs pos="63000">
              <a:srgbClr val="094D81"/>
            </a:gs>
            <a:gs pos="87000">
              <a:schemeClr val="accent1"/>
            </a:gs>
            <a:gs pos="100000">
              <a:schemeClr val="accent1"/>
            </a:gs>
          </a:gsLst>
          <a:lin ang="599887" scaled="0"/>
        </a:gra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07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4" name="Google Shape;644;p107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5" name="Google Shape;645;p107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6" name="Google Shape;646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07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/Image Orange">
  <p:cSld name="3_Quote/Image Orange">
    <p:bg>
      <p:bgPr>
        <a:gradFill>
          <a:gsLst>
            <a:gs pos="0">
              <a:schemeClr val="accent2"/>
            </a:gs>
            <a:gs pos="19000">
              <a:srgbClr val="094D81"/>
            </a:gs>
            <a:gs pos="43000">
              <a:schemeClr val="accent1"/>
            </a:gs>
            <a:gs pos="100000">
              <a:schemeClr val="accent1"/>
            </a:gs>
          </a:gsLst>
          <a:lin ang="599887" scaled="0"/>
        </a:gra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08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0" name="Google Shape;650;p108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1" name="Google Shape;651;p108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2" name="Google Shape;652;p10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/Image Orange">
  <p:cSld name="4_Content/Image Orange">
    <p:bg>
      <p:bgPr>
        <a:gradFill>
          <a:gsLst>
            <a:gs pos="0">
              <a:schemeClr val="accent2"/>
            </a:gs>
            <a:gs pos="1000">
              <a:schemeClr val="accent2"/>
            </a:gs>
            <a:gs pos="16000">
              <a:srgbClr val="424E9A"/>
            </a:gs>
            <a:gs pos="46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5" name="Google Shape;655;p109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6" name="Google Shape;656;p109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7" name="Google Shape;657;p109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8" name="Google Shape;658;p10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/Content Orange">
  <p:cSld name="4_Image/Content Orange">
    <p:bg>
      <p:bgPr>
        <a:gradFill>
          <a:gsLst>
            <a:gs pos="0">
              <a:schemeClr val="accent2"/>
            </a:gs>
            <a:gs pos="45000">
              <a:schemeClr val="accent2"/>
            </a:gs>
            <a:gs pos="60000">
              <a:srgbClr val="424E9A"/>
            </a:gs>
            <a:gs pos="97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0"/>
          <p:cNvSpPr txBox="1">
            <a:spLocks noGrp="1"/>
          </p:cNvSpPr>
          <p:nvPr>
            <p:ph type="title"/>
          </p:nvPr>
        </p:nvSpPr>
        <p:spPr>
          <a:xfrm>
            <a:off x="5097066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1" name="Google Shape;661;p110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10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3" name="Google Shape;663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10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665" name="Google Shape;665;p110"/>
          <p:cNvSpPr txBox="1">
            <a:spLocks noGrp="1"/>
          </p:cNvSpPr>
          <p:nvPr>
            <p:ph type="body" idx="1"/>
          </p:nvPr>
        </p:nvSpPr>
        <p:spPr>
          <a:xfrm>
            <a:off x="5097065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/Text Orange">
  <p:cSld name="4_Text/Text Orange">
    <p:bg>
      <p:bgPr>
        <a:gradFill>
          <a:gsLst>
            <a:gs pos="0">
              <a:schemeClr val="accent2"/>
            </a:gs>
            <a:gs pos="1000">
              <a:schemeClr val="accent2"/>
            </a:gs>
            <a:gs pos="12000">
              <a:srgbClr val="424E9A"/>
            </a:gs>
            <a:gs pos="42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1"/>
          <p:cNvSpPr/>
          <p:nvPr/>
        </p:nvSpPr>
        <p:spPr>
          <a:xfrm>
            <a:off x="4572001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9" name="Google Shape;669;p11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0" name="Google Shape;670;p111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  <p:sp>
        <p:nvSpPr>
          <p:cNvPr id="671" name="Google Shape;671;p111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2" name="Google Shape;672;p111"/>
          <p:cNvSpPr txBox="1">
            <a:spLocks noGrp="1"/>
          </p:cNvSpPr>
          <p:nvPr>
            <p:ph type="body" idx="2"/>
          </p:nvPr>
        </p:nvSpPr>
        <p:spPr>
          <a:xfrm>
            <a:off x="5122070" y="854869"/>
            <a:ext cx="34719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73" name="Google Shape;673;p111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/Image Orange ALT">
  <p:cSld name="4_Content/Image Orange ALT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2"/>
          <p:cNvSpPr>
            <a:spLocks noGrp="1"/>
          </p:cNvSpPr>
          <p:nvPr>
            <p:ph type="pic" idx="2"/>
          </p:nvPr>
        </p:nvSpPr>
        <p:spPr>
          <a:xfrm>
            <a:off x="3381375" y="1"/>
            <a:ext cx="57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6" name="Google Shape;676;p112"/>
          <p:cNvSpPr/>
          <p:nvPr/>
        </p:nvSpPr>
        <p:spPr>
          <a:xfrm>
            <a:off x="0" y="-1"/>
            <a:ext cx="33813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1000">
                <a:schemeClr val="accent2"/>
              </a:gs>
              <a:gs pos="29000">
                <a:srgbClr val="424E9A"/>
              </a:gs>
              <a:gs pos="66000">
                <a:schemeClr val="accent6"/>
              </a:gs>
              <a:gs pos="100000">
                <a:schemeClr val="accent6"/>
              </a:gs>
            </a:gsLst>
            <a:lin ang="599887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112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8" name="Google Shape;678;p112"/>
          <p:cNvSpPr txBox="1">
            <a:spLocks noGrp="1"/>
          </p:cNvSpPr>
          <p:nvPr>
            <p:ph type="title"/>
          </p:nvPr>
        </p:nvSpPr>
        <p:spPr>
          <a:xfrm>
            <a:off x="629841" y="704850"/>
            <a:ext cx="22182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  <a:defRPr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9" name="Google Shape;679;p112"/>
          <p:cNvSpPr txBox="1">
            <a:spLocks noGrp="1"/>
          </p:cNvSpPr>
          <p:nvPr>
            <p:ph type="body" idx="1"/>
          </p:nvPr>
        </p:nvSpPr>
        <p:spPr>
          <a:xfrm>
            <a:off x="629840" y="1827609"/>
            <a:ext cx="2218200" cy="26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80" name="Google Shape;680;p11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/Quote Orange">
  <p:cSld name="4_Image/Quote Orange">
    <p:bg>
      <p:bgPr>
        <a:gradFill>
          <a:gsLst>
            <a:gs pos="0">
              <a:schemeClr val="accent2"/>
            </a:gs>
            <a:gs pos="45000">
              <a:schemeClr val="accent2"/>
            </a:gs>
            <a:gs pos="58999">
              <a:srgbClr val="424E9A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3"/>
          <p:cNvSpPr txBox="1">
            <a:spLocks noGrp="1"/>
          </p:cNvSpPr>
          <p:nvPr>
            <p:ph type="title"/>
          </p:nvPr>
        </p:nvSpPr>
        <p:spPr>
          <a:xfrm>
            <a:off x="5097066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3" name="Google Shape;683;p113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4" name="Google Shape;684;p113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5" name="Google Shape;685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28" y="4727462"/>
            <a:ext cx="265520" cy="2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113"/>
          <p:cNvSpPr txBox="1"/>
          <p:nvPr/>
        </p:nvSpPr>
        <p:spPr>
          <a:xfrm>
            <a:off x="6276975" y="4773632"/>
            <a:ext cx="234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&amp; CONFIDENTIAL</a:t>
            </a:r>
            <a:endParaRPr sz="110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e/Image Orange">
  <p:cSld name="4_Quote/Image Orange">
    <p:bg>
      <p:bgPr>
        <a:gradFill>
          <a:gsLst>
            <a:gs pos="0">
              <a:schemeClr val="accent2"/>
            </a:gs>
            <a:gs pos="1000">
              <a:schemeClr val="accent2"/>
            </a:gs>
            <a:gs pos="13000">
              <a:srgbClr val="424E9A"/>
            </a:gs>
            <a:gs pos="40000">
              <a:schemeClr val="accent6"/>
            </a:gs>
            <a:gs pos="100000">
              <a:schemeClr val="accent6"/>
            </a:gs>
          </a:gsLst>
          <a:lin ang="599887" scaled="0"/>
        </a:gra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14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14"/>
          <p:cNvSpPr txBox="1">
            <a:spLocks noGrp="1"/>
          </p:cNvSpPr>
          <p:nvPr>
            <p:ph type="title"/>
          </p:nvPr>
        </p:nvSpPr>
        <p:spPr>
          <a:xfrm>
            <a:off x="629841" y="1247775"/>
            <a:ext cx="2949300" cy="26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None/>
              <a:defRPr sz="2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90" name="Google Shape;690;p114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1" name="Google Shape;691;p11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/Image Orange">
  <p:cSld name="5_Content/Image Orange">
    <p:bg>
      <p:bgPr>
        <a:gradFill>
          <a:gsLst>
            <a:gs pos="0">
              <a:schemeClr val="accent4"/>
            </a:gs>
            <a:gs pos="31000">
              <a:srgbClr val="EC3649"/>
            </a:gs>
            <a:gs pos="58999">
              <a:schemeClr val="accent5"/>
            </a:gs>
            <a:gs pos="100000">
              <a:schemeClr val="accent5"/>
            </a:gs>
          </a:gsLst>
          <a:lin ang="1800004" scaled="0"/>
        </a:gra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1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94" name="Google Shape;694;p115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5" name="Google Shape;695;p115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6" name="Google Shape;696;p115"/>
          <p:cNvSpPr txBox="1">
            <a:spLocks noGrp="1"/>
          </p:cNvSpPr>
          <p:nvPr>
            <p:ph type="body" idx="1"/>
          </p:nvPr>
        </p:nvSpPr>
        <p:spPr>
          <a:xfrm>
            <a:off x="629840" y="1690688"/>
            <a:ext cx="29493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7" name="Google Shape;697;p11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997" y="4722794"/>
            <a:ext cx="327990" cy="30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28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63" Type="http://schemas.openxmlformats.org/officeDocument/2006/relationships/slideLayout" Target="../slideLayouts/slideLayout70.xml"/><Relationship Id="rId68" Type="http://schemas.openxmlformats.org/officeDocument/2006/relationships/slideLayout" Target="../slideLayouts/slideLayout75.xml"/><Relationship Id="rId84" Type="http://schemas.openxmlformats.org/officeDocument/2006/relationships/slideLayout" Target="../slideLayouts/slideLayout91.xml"/><Relationship Id="rId89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18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53" Type="http://schemas.openxmlformats.org/officeDocument/2006/relationships/slideLayout" Target="../slideLayouts/slideLayout60.xml"/><Relationship Id="rId58" Type="http://schemas.openxmlformats.org/officeDocument/2006/relationships/slideLayout" Target="../slideLayouts/slideLayout65.xml"/><Relationship Id="rId74" Type="http://schemas.openxmlformats.org/officeDocument/2006/relationships/slideLayout" Target="../slideLayouts/slideLayout81.xml"/><Relationship Id="rId7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12.xml"/><Relationship Id="rId90" Type="http://schemas.openxmlformats.org/officeDocument/2006/relationships/slideLayout" Target="../slideLayouts/slideLayout97.xml"/><Relationship Id="rId95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64" Type="http://schemas.openxmlformats.org/officeDocument/2006/relationships/slideLayout" Target="../slideLayouts/slideLayout71.xml"/><Relationship Id="rId69" Type="http://schemas.openxmlformats.org/officeDocument/2006/relationships/slideLayout" Target="../slideLayouts/slideLayout76.xml"/><Relationship Id="rId80" Type="http://schemas.openxmlformats.org/officeDocument/2006/relationships/slideLayout" Target="../slideLayouts/slideLayout87.xml"/><Relationship Id="rId85" Type="http://schemas.openxmlformats.org/officeDocument/2006/relationships/slideLayout" Target="../slideLayouts/slideLayout92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59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9.xml"/><Relationship Id="rId70" Type="http://schemas.openxmlformats.org/officeDocument/2006/relationships/slideLayout" Target="../slideLayouts/slideLayout77.xml"/><Relationship Id="rId75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90.xml"/><Relationship Id="rId88" Type="http://schemas.openxmlformats.org/officeDocument/2006/relationships/slideLayout" Target="../slideLayouts/slideLayout95.xml"/><Relationship Id="rId91" Type="http://schemas.openxmlformats.org/officeDocument/2006/relationships/slideLayout" Target="../slideLayouts/slideLayout98.xml"/><Relationship Id="rId9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9.xml"/><Relationship Id="rId60" Type="http://schemas.openxmlformats.org/officeDocument/2006/relationships/slideLayout" Target="../slideLayouts/slideLayout67.xml"/><Relationship Id="rId65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80.xml"/><Relationship Id="rId78" Type="http://schemas.openxmlformats.org/officeDocument/2006/relationships/slideLayout" Target="../slideLayouts/slideLayout85.xml"/><Relationship Id="rId81" Type="http://schemas.openxmlformats.org/officeDocument/2006/relationships/slideLayout" Target="../slideLayouts/slideLayout88.xml"/><Relationship Id="rId86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9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1.xml"/><Relationship Id="rId50" Type="http://schemas.openxmlformats.org/officeDocument/2006/relationships/slideLayout" Target="../slideLayouts/slideLayout57.xml"/><Relationship Id="rId55" Type="http://schemas.openxmlformats.org/officeDocument/2006/relationships/slideLayout" Target="../slideLayouts/slideLayout62.xml"/><Relationship Id="rId76" Type="http://schemas.openxmlformats.org/officeDocument/2006/relationships/slideLayout" Target="../slideLayouts/slideLayout83.xml"/><Relationship Id="rId97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4.xml"/><Relationship Id="rId71" Type="http://schemas.openxmlformats.org/officeDocument/2006/relationships/slideLayout" Target="../slideLayouts/slideLayout78.xml"/><Relationship Id="rId9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.xml"/><Relationship Id="rId29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1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66" Type="http://schemas.openxmlformats.org/officeDocument/2006/relationships/slideLayout" Target="../slideLayouts/slideLayout73.xml"/><Relationship Id="rId87" Type="http://schemas.openxmlformats.org/officeDocument/2006/relationships/slideLayout" Target="../slideLayouts/slideLayout94.xml"/><Relationship Id="rId61" Type="http://schemas.openxmlformats.org/officeDocument/2006/relationships/slideLayout" Target="../slideLayouts/slideLayout68.xml"/><Relationship Id="rId82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1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56" Type="http://schemas.openxmlformats.org/officeDocument/2006/relationships/slideLayout" Target="../slideLayouts/slideLayout63.xml"/><Relationship Id="rId7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72" Type="http://schemas.openxmlformats.org/officeDocument/2006/relationships/slideLayout" Target="../slideLayouts/slideLayout79.xml"/><Relationship Id="rId93" Type="http://schemas.openxmlformats.org/officeDocument/2006/relationships/slideLayout" Target="../slideLayouts/slideLayout100.xml"/><Relationship Id="rId9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9800"/>
          </a:schemeClr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Logo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27470" y="4767941"/>
            <a:ext cx="1230164" cy="21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249382" y="817418"/>
            <a:ext cx="8394000" cy="3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181929" y="4772025"/>
            <a:ext cx="120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FC0"/>
              </a:buClr>
              <a:buSzPts val="500"/>
              <a:buFont typeface="Arial"/>
              <a:buNone/>
            </a:pPr>
            <a:r>
              <a:rPr lang="en" sz="500" b="0" i="0" u="none" strike="noStrike" cap="none">
                <a:solidFill>
                  <a:srgbClr val="BDBFC0"/>
                </a:solidFill>
                <a:latin typeface="Arial"/>
                <a:ea typeface="Arial"/>
                <a:cs typeface="Arial"/>
                <a:sym typeface="Arial"/>
              </a:rPr>
              <a:t>© 2024 RAISERIGHT</a:t>
            </a:r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98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6" r:id="rId59"/>
    <p:sldLayoutId id="2147483727" r:id="rId60"/>
    <p:sldLayoutId id="2147483728" r:id="rId61"/>
    <p:sldLayoutId id="2147483729" r:id="rId62"/>
    <p:sldLayoutId id="2147483730" r:id="rId63"/>
    <p:sldLayoutId id="2147483731" r:id="rId64"/>
    <p:sldLayoutId id="2147483732" r:id="rId65"/>
    <p:sldLayoutId id="2147483733" r:id="rId66"/>
    <p:sldLayoutId id="2147483734" r:id="rId67"/>
    <p:sldLayoutId id="2147483735" r:id="rId68"/>
    <p:sldLayoutId id="2147483736" r:id="rId69"/>
    <p:sldLayoutId id="2147483737" r:id="rId70"/>
    <p:sldLayoutId id="2147483738" r:id="rId71"/>
    <p:sldLayoutId id="2147483739" r:id="rId72"/>
    <p:sldLayoutId id="2147483740" r:id="rId73"/>
    <p:sldLayoutId id="2147483741" r:id="rId74"/>
    <p:sldLayoutId id="2147483742" r:id="rId75"/>
    <p:sldLayoutId id="2147483743" r:id="rId76"/>
    <p:sldLayoutId id="2147483744" r:id="rId77"/>
    <p:sldLayoutId id="2147483745" r:id="rId78"/>
    <p:sldLayoutId id="2147483746" r:id="rId79"/>
    <p:sldLayoutId id="2147483747" r:id="rId80"/>
    <p:sldLayoutId id="2147483748" r:id="rId81"/>
    <p:sldLayoutId id="2147483749" r:id="rId82"/>
    <p:sldLayoutId id="2147483750" r:id="rId83"/>
    <p:sldLayoutId id="2147483751" r:id="rId84"/>
    <p:sldLayoutId id="2147483752" r:id="rId85"/>
    <p:sldLayoutId id="2147483753" r:id="rId86"/>
    <p:sldLayoutId id="2147483754" r:id="rId87"/>
    <p:sldLayoutId id="2147483755" r:id="rId88"/>
    <p:sldLayoutId id="2147483756" r:id="rId89"/>
    <p:sldLayoutId id="2147483757" r:id="rId90"/>
    <p:sldLayoutId id="2147483758" r:id="rId91"/>
    <p:sldLayoutId id="2147483759" r:id="rId92"/>
    <p:sldLayoutId id="2147483760" r:id="rId93"/>
    <p:sldLayoutId id="2147483761" r:id="rId94"/>
    <p:sldLayoutId id="2147483762" r:id="rId95"/>
    <p:sldLayoutId id="2147483763" r:id="rId96"/>
    <p:sldLayoutId id="2147483764" r:id="rId9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aiseright.com/Enrol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1"/>
          <p:cNvSpPr txBox="1">
            <a:spLocks noGrp="1"/>
          </p:cNvSpPr>
          <p:nvPr>
            <p:ph type="ctrTitle"/>
          </p:nvPr>
        </p:nvSpPr>
        <p:spPr>
          <a:xfrm>
            <a:off x="674683" y="1981201"/>
            <a:ext cx="6858000" cy="14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en" sz="3000"/>
              <a:t>Save on School Expenses </a:t>
            </a:r>
            <a:br>
              <a:rPr lang="en" sz="3000" dirty="0"/>
            </a:br>
            <a:r>
              <a:rPr lang="en" sz="3000" dirty="0"/>
              <a:t>with </a:t>
            </a:r>
            <a:r>
              <a:rPr lang="en" sz="3000" err="1"/>
              <a:t>RaiseRight</a:t>
            </a:r>
            <a:endParaRPr lang="en-US" sz="3000"/>
          </a:p>
        </p:txBody>
      </p:sp>
      <p:sp>
        <p:nvSpPr>
          <p:cNvPr id="736" name="Google Shape;736;p121"/>
          <p:cNvSpPr txBox="1">
            <a:spLocks noGrp="1"/>
          </p:cNvSpPr>
          <p:nvPr>
            <p:ph type="subTitle" idx="1"/>
          </p:nvPr>
        </p:nvSpPr>
        <p:spPr>
          <a:xfrm>
            <a:off x="674683" y="3509298"/>
            <a:ext cx="6858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"/>
              <a:t>Benefits of joining </a:t>
            </a:r>
            <a:r>
              <a:rPr lang="en" u="sng">
                <a:solidFill>
                  <a:schemeClr val="dk1"/>
                </a:solidFill>
                <a:highlight>
                  <a:srgbClr val="FFFF00"/>
                </a:highlight>
              </a:rPr>
              <a:t>ORGANIZATION NAME’S</a:t>
            </a:r>
            <a:r>
              <a:rPr lang="en"/>
              <a:t> </a:t>
            </a:r>
            <a:r>
              <a:rPr lang="en" err="1"/>
              <a:t>RaiseRight</a:t>
            </a:r>
            <a:r>
              <a:rPr lang="en"/>
              <a:t> Program</a:t>
            </a:r>
            <a:endParaRPr/>
          </a:p>
        </p:txBody>
      </p:sp>
      <p:sp>
        <p:nvSpPr>
          <p:cNvPr id="737" name="Google Shape;737;p121"/>
          <p:cNvSpPr txBox="1"/>
          <p:nvPr/>
        </p:nvSpPr>
        <p:spPr>
          <a:xfrm>
            <a:off x="777725" y="738150"/>
            <a:ext cx="2836800" cy="151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DRAG &amp; DROP </a:t>
            </a:r>
            <a:endParaRPr sz="1500">
              <a:solidFill>
                <a:schemeClr val="dk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SCHOOL LOGO HERE</a:t>
            </a:r>
            <a:endParaRPr sz="1500">
              <a:solidFill>
                <a:schemeClr val="dk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27B09A-EF70-B23A-E3F5-1773DFCAA587}"/>
              </a:ext>
            </a:extLst>
          </p:cNvPr>
          <p:cNvSpPr txBox="1"/>
          <p:nvPr/>
        </p:nvSpPr>
        <p:spPr>
          <a:xfrm>
            <a:off x="109304" y="4834020"/>
            <a:ext cx="7944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</a:schemeClr>
                </a:solidFill>
              </a:rPr>
              <a:t>© 2025 RAISERIGHT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27"/>
          <p:cNvSpPr/>
          <p:nvPr/>
        </p:nvSpPr>
        <p:spPr>
          <a:xfrm>
            <a:off x="4375925" y="0"/>
            <a:ext cx="476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27"/>
          <p:cNvSpPr txBox="1">
            <a:spLocks noGrp="1"/>
          </p:cNvSpPr>
          <p:nvPr>
            <p:ph type="sldNum" idx="4294967295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811" name="Google Shape;811;p127"/>
          <p:cNvSpPr txBox="1">
            <a:spLocks noGrp="1"/>
          </p:cNvSpPr>
          <p:nvPr>
            <p:ph type="title"/>
          </p:nvPr>
        </p:nvSpPr>
        <p:spPr>
          <a:xfrm>
            <a:off x="615281" y="597709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>
              <a:buClr>
                <a:schemeClr val="lt1"/>
              </a:buClr>
              <a:buSzPts val="1700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Gift cards for every kind of shopper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2" name="Google Shape;812;p127"/>
          <p:cNvSpPr txBox="1">
            <a:spLocks noGrp="1"/>
          </p:cNvSpPr>
          <p:nvPr>
            <p:ph type="body" idx="1"/>
          </p:nvPr>
        </p:nvSpPr>
        <p:spPr>
          <a:xfrm>
            <a:off x="615289" y="1945509"/>
            <a:ext cx="30972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8595B"/>
                </a:solidFill>
              </a:rPr>
              <a:t>Whether you’re an online, contactless shopper, or prefer to have your card in-hand, there is a gift card type available for you.</a:t>
            </a:r>
            <a:endParaRPr dirty="0"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sp>
        <p:nvSpPr>
          <p:cNvPr id="813" name="Google Shape;813;p127"/>
          <p:cNvSpPr txBox="1">
            <a:spLocks noGrp="1"/>
          </p:cNvSpPr>
          <p:nvPr>
            <p:ph type="title"/>
          </p:nvPr>
        </p:nvSpPr>
        <p:spPr>
          <a:xfrm>
            <a:off x="5853625" y="187650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eGift Cards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4" name="Google Shape;814;p127"/>
          <p:cNvSpPr txBox="1">
            <a:spLocks noGrp="1"/>
          </p:cNvSpPr>
          <p:nvPr>
            <p:ph type="body" idx="1"/>
          </p:nvPr>
        </p:nvSpPr>
        <p:spPr>
          <a:xfrm>
            <a:off x="5853625" y="509250"/>
            <a:ext cx="29178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Digital gift cards that are delivered instantly to your account “Wallet,” and accessible right from your phone—they can be scanned by the retailer for quick checkout.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815" name="Google Shape;815;p127"/>
          <p:cNvSpPr txBox="1">
            <a:spLocks noGrp="1"/>
          </p:cNvSpPr>
          <p:nvPr>
            <p:ph type="title"/>
          </p:nvPr>
        </p:nvSpPr>
        <p:spPr>
          <a:xfrm>
            <a:off x="5853625" y="1421275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Physical Gift Cards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6" name="Google Shape;816;p127"/>
          <p:cNvSpPr txBox="1">
            <a:spLocks noGrp="1"/>
          </p:cNvSpPr>
          <p:nvPr>
            <p:ph type="body" idx="1"/>
          </p:nvPr>
        </p:nvSpPr>
        <p:spPr>
          <a:xfrm>
            <a:off x="5853625" y="1742875"/>
            <a:ext cx="2841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Plastic or paper-based gift cards that are shipped to your organization or can be mailed direct to your home address using the Ship to Home feature</a:t>
            </a:r>
            <a:r>
              <a:rPr lang="en" sz="1100"/>
              <a:t>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817" name="Google Shape;817;p127"/>
          <p:cNvSpPr txBox="1">
            <a:spLocks noGrp="1"/>
          </p:cNvSpPr>
          <p:nvPr>
            <p:ph type="title"/>
          </p:nvPr>
        </p:nvSpPr>
        <p:spPr>
          <a:xfrm>
            <a:off x="5853625" y="2701100"/>
            <a:ext cx="3097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Reloadable Gift Cards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8" name="Google Shape;818;p127"/>
          <p:cNvSpPr txBox="1">
            <a:spLocks noGrp="1"/>
          </p:cNvSpPr>
          <p:nvPr>
            <p:ph type="body" idx="1"/>
          </p:nvPr>
        </p:nvSpPr>
        <p:spPr>
          <a:xfrm>
            <a:off x="5853625" y="3022700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Allow you to electronically add more funds onto existing physical cards purchased from RaiseRight</a:t>
            </a:r>
            <a:r>
              <a:rPr lang="en" sz="1100"/>
              <a:t>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819" name="Google Shape;819;p127"/>
          <p:cNvSpPr/>
          <p:nvPr/>
        </p:nvSpPr>
        <p:spPr>
          <a:xfrm>
            <a:off x="4375950" y="3841950"/>
            <a:ext cx="4767900" cy="1301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0" name="Google Shape;820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906" y="288124"/>
            <a:ext cx="865595" cy="86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913" y="1496116"/>
            <a:ext cx="865595" cy="86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0419" y="2704118"/>
            <a:ext cx="856578" cy="8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127"/>
          <p:cNvSpPr txBox="1">
            <a:spLocks noGrp="1"/>
          </p:cNvSpPr>
          <p:nvPr>
            <p:ph type="title"/>
          </p:nvPr>
        </p:nvSpPr>
        <p:spPr>
          <a:xfrm>
            <a:off x="5853625" y="4488050"/>
            <a:ext cx="30972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easy payment options are available:</a:t>
            </a:r>
            <a:b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Purchase gift cards securely and directly using your bank account, debit card, </a:t>
            </a:r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 credit card.</a:t>
            </a:r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24" name="Google Shape;824;p127"/>
          <p:cNvGrpSpPr/>
          <p:nvPr/>
        </p:nvGrpSpPr>
        <p:grpSpPr>
          <a:xfrm>
            <a:off x="4784774" y="4108870"/>
            <a:ext cx="767856" cy="767856"/>
            <a:chOff x="1765325" y="3434225"/>
            <a:chExt cx="1129200" cy="1129200"/>
          </a:xfrm>
        </p:grpSpPr>
        <p:sp>
          <p:nvSpPr>
            <p:cNvPr id="825" name="Google Shape;825;p127"/>
            <p:cNvSpPr/>
            <p:nvPr/>
          </p:nvSpPr>
          <p:spPr>
            <a:xfrm>
              <a:off x="1765325" y="3434225"/>
              <a:ext cx="1129200" cy="1129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1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36313" y="3617825"/>
              <a:ext cx="708837" cy="76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128"/>
          <p:cNvGrpSpPr/>
          <p:nvPr/>
        </p:nvGrpSpPr>
        <p:grpSpPr>
          <a:xfrm>
            <a:off x="4375925" y="0"/>
            <a:ext cx="4767925" cy="5143575"/>
            <a:chOff x="4375925" y="0"/>
            <a:chExt cx="4767925" cy="5143575"/>
          </a:xfrm>
        </p:grpSpPr>
        <p:sp>
          <p:nvSpPr>
            <p:cNvPr id="832" name="Google Shape;832;p128"/>
            <p:cNvSpPr/>
            <p:nvPr/>
          </p:nvSpPr>
          <p:spPr>
            <a:xfrm>
              <a:off x="4375925" y="0"/>
              <a:ext cx="47679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28"/>
            <p:cNvSpPr/>
            <p:nvPr/>
          </p:nvSpPr>
          <p:spPr>
            <a:xfrm>
              <a:off x="4375950" y="3702675"/>
              <a:ext cx="4767900" cy="14409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1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How to get started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5" name="Google Shape;835;p128"/>
          <p:cNvSpPr txBox="1">
            <a:spLocks noGrp="1"/>
          </p:cNvSpPr>
          <p:nvPr>
            <p:ph type="body" idx="1"/>
          </p:nvPr>
        </p:nvSpPr>
        <p:spPr>
          <a:xfrm>
            <a:off x="629850" y="1614500"/>
            <a:ext cx="30972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95B"/>
                </a:solidFill>
              </a:rPr>
              <a:t>Scan the QR code to join </a:t>
            </a:r>
            <a:r>
              <a:rPr lang="en">
                <a:solidFill>
                  <a:srgbClr val="58595B"/>
                </a:solidFill>
                <a:highlight>
                  <a:srgbClr val="FFFF00"/>
                </a:highlight>
              </a:rPr>
              <a:t>[SCHOOL NAME]</a:t>
            </a:r>
            <a:r>
              <a:rPr lang="en">
                <a:solidFill>
                  <a:srgbClr val="58595B"/>
                </a:solidFill>
              </a:rPr>
              <a:t>’s RaiseRight program and start earning.</a:t>
            </a:r>
            <a:endParaRPr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sp>
        <p:nvSpPr>
          <p:cNvPr id="836" name="Google Shape;836;p128"/>
          <p:cNvSpPr txBox="1"/>
          <p:nvPr/>
        </p:nvSpPr>
        <p:spPr>
          <a:xfrm>
            <a:off x="722450" y="2559975"/>
            <a:ext cx="1649100" cy="1499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00"/>
                </a:highlight>
              </a:rPr>
              <a:t>DOWNLOAD THE QR CODE FROM YOUR COORDINATOR DASHBOARD. DRAG &amp; DROP IT HERE</a:t>
            </a:r>
            <a:endParaRPr sz="12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837" name="Google Shape;837;p128"/>
          <p:cNvSpPr txBox="1">
            <a:spLocks noGrp="1"/>
          </p:cNvSpPr>
          <p:nvPr>
            <p:ph type="title"/>
          </p:nvPr>
        </p:nvSpPr>
        <p:spPr>
          <a:xfrm>
            <a:off x="5777425" y="263850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1. Join the program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8" name="Google Shape;838;p128"/>
          <p:cNvSpPr txBox="1">
            <a:spLocks noGrp="1"/>
          </p:cNvSpPr>
          <p:nvPr>
            <p:ph type="body" idx="1"/>
          </p:nvPr>
        </p:nvSpPr>
        <p:spPr>
          <a:xfrm>
            <a:off x="5777425" y="585450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Scan the QR Code or sign up at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RaiseRight.com/Enroll</a:t>
            </a:r>
            <a:r>
              <a:rPr lang="en" sz="1000"/>
              <a:t> using the enrollment code provided by </a:t>
            </a:r>
            <a:r>
              <a:rPr lang="en" sz="1000">
                <a:highlight>
                  <a:srgbClr val="FFFF00"/>
                </a:highlight>
              </a:rPr>
              <a:t>[COORDINATOR NAME]</a:t>
            </a:r>
            <a:r>
              <a:rPr lang="en" sz="1000"/>
              <a:t>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839" name="Google Shape;839;p128"/>
          <p:cNvSpPr txBox="1">
            <a:spLocks noGrp="1"/>
          </p:cNvSpPr>
          <p:nvPr>
            <p:ph type="title"/>
          </p:nvPr>
        </p:nvSpPr>
        <p:spPr>
          <a:xfrm>
            <a:off x="5777425" y="1421275"/>
            <a:ext cx="2949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2. Create a secure account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Google Shape;840;p128"/>
          <p:cNvSpPr txBox="1">
            <a:spLocks noGrp="1"/>
          </p:cNvSpPr>
          <p:nvPr>
            <p:ph type="body" idx="1"/>
          </p:nvPr>
        </p:nvSpPr>
        <p:spPr>
          <a:xfrm>
            <a:off x="5777425" y="1742875"/>
            <a:ext cx="2841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Complete the short signup form.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841" name="Google Shape;841;p128"/>
          <p:cNvSpPr txBox="1">
            <a:spLocks noGrp="1"/>
          </p:cNvSpPr>
          <p:nvPr>
            <p:ph type="title"/>
          </p:nvPr>
        </p:nvSpPr>
        <p:spPr>
          <a:xfrm>
            <a:off x="5777425" y="2472500"/>
            <a:ext cx="3097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3. Start earning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2" name="Google Shape;842;p128"/>
          <p:cNvSpPr txBox="1">
            <a:spLocks noGrp="1"/>
          </p:cNvSpPr>
          <p:nvPr>
            <p:ph type="body" idx="1"/>
          </p:nvPr>
        </p:nvSpPr>
        <p:spPr>
          <a:xfrm>
            <a:off x="5777425" y="2794100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Buy gift cards and eGift cards from hundreds of popular brands.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843" name="Google Shape;843;p128"/>
          <p:cNvSpPr txBox="1"/>
          <p:nvPr/>
        </p:nvSpPr>
        <p:spPr>
          <a:xfrm>
            <a:off x="4890425" y="3955250"/>
            <a:ext cx="37389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information, contact our program coordinator:</a:t>
            </a:r>
            <a:endParaRPr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4" name="Google Shape;844;p128"/>
          <p:cNvSpPr txBox="1"/>
          <p:nvPr/>
        </p:nvSpPr>
        <p:spPr>
          <a:xfrm>
            <a:off x="4915775" y="4350375"/>
            <a:ext cx="37986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00"/>
                </a:highlight>
              </a:rPr>
              <a:t>[COORDINATOR NAME]</a:t>
            </a:r>
            <a:endParaRPr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00"/>
                </a:highlight>
              </a:rPr>
              <a:t>[COORDINATOR EMAIL / PHONE]</a:t>
            </a:r>
            <a:endParaRPr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845" name="Google Shape;845;p128" descr="earn on the go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4045" y="342900"/>
            <a:ext cx="732505" cy="6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7350" y="1445100"/>
            <a:ext cx="635725" cy="6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5774" y="2472501"/>
            <a:ext cx="635725" cy="644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22"/>
          <p:cNvSpPr txBox="1">
            <a:spLocks noGrp="1"/>
          </p:cNvSpPr>
          <p:nvPr>
            <p:ph type="ctrTitle"/>
          </p:nvPr>
        </p:nvSpPr>
        <p:spPr>
          <a:xfrm>
            <a:off x="1143000" y="493973"/>
            <a:ext cx="6858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None/>
            </a:pPr>
            <a:r>
              <a:rPr lang="en" sz="2400">
                <a:latin typeface="Open Sans"/>
                <a:ea typeface="Open Sans"/>
                <a:cs typeface="Open Sans"/>
                <a:sym typeface="Open Sans"/>
              </a:rPr>
              <a:t>Benefits of Earning Money with RaiseRight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p122"/>
          <p:cNvSpPr txBox="1">
            <a:spLocks noGrp="1"/>
          </p:cNvSpPr>
          <p:nvPr>
            <p:ph type="subTitle" idx="1"/>
          </p:nvPr>
        </p:nvSpPr>
        <p:spPr>
          <a:xfrm>
            <a:off x="1143000" y="1182025"/>
            <a:ext cx="6858000" cy="346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indent="-330200" algn="l">
              <a:spcBef>
                <a:spcPts val="0"/>
              </a:spcBef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en" sz="1600" b="1">
                <a:solidFill>
                  <a:srgbClr val="FFFFFF"/>
                </a:solidFill>
              </a:rPr>
              <a:t>It’s Easy</a:t>
            </a:r>
            <a:r>
              <a:rPr lang="en" sz="1600">
                <a:solidFill>
                  <a:srgbClr val="FFFFFF"/>
                </a:solidFill>
              </a:rPr>
              <a:t>—</a:t>
            </a:r>
            <a:r>
              <a:rPr lang="en" sz="1600" err="1">
                <a:solidFill>
                  <a:srgbClr val="FFFFFF"/>
                </a:solidFill>
              </a:rPr>
              <a:t>RaiseRight</a:t>
            </a:r>
            <a:r>
              <a:rPr lang="en" sz="1600">
                <a:solidFill>
                  <a:srgbClr val="FFFFFF"/>
                </a:solidFill>
              </a:rPr>
              <a:t> fits right into your daily life with opportunities to earn anywhere you shop or dine. </a:t>
            </a:r>
            <a:endParaRPr sz="16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en" sz="1600" b="1">
                <a:solidFill>
                  <a:srgbClr val="FFFFFF"/>
                </a:solidFill>
              </a:rPr>
              <a:t>It’s Effective</a:t>
            </a:r>
            <a:r>
              <a:rPr lang="en" sz="1600">
                <a:solidFill>
                  <a:srgbClr val="FFFFFF"/>
                </a:solidFill>
              </a:rPr>
              <a:t>—Brands automatically give up to 20% back to the school. Earnings are shared with you to offset costs. </a:t>
            </a:r>
            <a:endParaRPr sz="16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Char char="●"/>
            </a:pPr>
            <a:r>
              <a:rPr lang="en" sz="1600" b="1">
                <a:solidFill>
                  <a:srgbClr val="FFFFFF"/>
                </a:solidFill>
              </a:rPr>
              <a:t>It’s Limitless</a:t>
            </a:r>
            <a:r>
              <a:rPr lang="en" sz="1600">
                <a:solidFill>
                  <a:srgbClr val="FFFFFF"/>
                </a:solidFill>
              </a:rPr>
              <a:t>—Each family can earn $1,000 or more per year toward expenses.</a:t>
            </a:r>
            <a:endParaRPr sz="16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 b="1">
                <a:solidFill>
                  <a:srgbClr val="FFFFFF"/>
                </a:solidFill>
              </a:rPr>
              <a:t>It’s Flexible</a:t>
            </a:r>
            <a:r>
              <a:rPr lang="en" sz="1600">
                <a:solidFill>
                  <a:srgbClr val="FFFFFF"/>
                </a:solidFill>
              </a:rPr>
              <a:t>—With eGift cards, a mobile app, and a browser extension, earning can happen anywhere, anytime.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3"/>
          <p:cNvSpPr/>
          <p:nvPr/>
        </p:nvSpPr>
        <p:spPr>
          <a:xfrm>
            <a:off x="4375925" y="0"/>
            <a:ext cx="476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23"/>
          <p:cNvSpPr txBox="1">
            <a:spLocks noGrp="1"/>
          </p:cNvSpPr>
          <p:nvPr>
            <p:ph type="title"/>
          </p:nvPr>
        </p:nvSpPr>
        <p:spPr>
          <a:xfrm>
            <a:off x="559175" y="772271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>
              <a:buClr>
                <a:schemeClr val="lt1"/>
              </a:buClr>
              <a:buSzPts val="1700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How to earn with gift cards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0" name="Google Shape;750;p123"/>
          <p:cNvSpPr txBox="1">
            <a:spLocks noGrp="1"/>
          </p:cNvSpPr>
          <p:nvPr>
            <p:ph type="body" idx="1"/>
          </p:nvPr>
        </p:nvSpPr>
        <p:spPr>
          <a:xfrm>
            <a:off x="559184" y="2120071"/>
            <a:ext cx="30972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8595B"/>
                </a:solidFill>
              </a:rPr>
              <a:t>Earn money simply by using gift cards to pay for everyday purchases—instead of cash or credit cards.</a:t>
            </a:r>
            <a:endParaRPr dirty="0"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</p:txBody>
      </p:sp>
      <p:pic>
        <p:nvPicPr>
          <p:cNvPr id="751" name="Google Shape;751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925" y="644838"/>
            <a:ext cx="888025" cy="88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925" y="2030863"/>
            <a:ext cx="888025" cy="88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925" y="3386900"/>
            <a:ext cx="888025" cy="8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123"/>
          <p:cNvSpPr txBox="1">
            <a:spLocks noGrp="1"/>
          </p:cNvSpPr>
          <p:nvPr>
            <p:ph type="title"/>
          </p:nvPr>
        </p:nvSpPr>
        <p:spPr>
          <a:xfrm>
            <a:off x="5853625" y="644850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 dirty="0">
                <a:latin typeface="Open Sans"/>
                <a:ea typeface="Open Sans"/>
                <a:cs typeface="Open Sans"/>
                <a:sym typeface="Open Sans"/>
              </a:rPr>
              <a:t>You buy gift cards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123"/>
          <p:cNvSpPr txBox="1">
            <a:spLocks noGrp="1"/>
          </p:cNvSpPr>
          <p:nvPr>
            <p:ph type="body" idx="1"/>
          </p:nvPr>
        </p:nvSpPr>
        <p:spPr>
          <a:xfrm>
            <a:off x="5853625" y="966450"/>
            <a:ext cx="29178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You get the full value—no extra money comes out of your pocket. Buy gift cards and eGift cards from hundreds of popular brands.</a:t>
            </a:r>
            <a:endParaRPr sz="1100" dirty="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 dirty="0"/>
          </a:p>
        </p:txBody>
      </p:sp>
      <p:sp>
        <p:nvSpPr>
          <p:cNvPr id="756" name="Google Shape;756;p123"/>
          <p:cNvSpPr txBox="1">
            <a:spLocks noGrp="1"/>
          </p:cNvSpPr>
          <p:nvPr>
            <p:ph type="title"/>
          </p:nvPr>
        </p:nvSpPr>
        <p:spPr>
          <a:xfrm>
            <a:off x="5853625" y="2030875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The brand gives back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123"/>
          <p:cNvSpPr txBox="1">
            <a:spLocks noGrp="1"/>
          </p:cNvSpPr>
          <p:nvPr>
            <p:ph type="body" idx="1"/>
          </p:nvPr>
        </p:nvSpPr>
        <p:spPr>
          <a:xfrm>
            <a:off x="5853625" y="2352475"/>
            <a:ext cx="2841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 percentage of every gift card purchase automatically goes back to the school as earnings</a:t>
            </a:r>
            <a:r>
              <a:rPr lang="en" sz="1100"/>
              <a:t>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758" name="Google Shape;758;p123"/>
          <p:cNvSpPr txBox="1">
            <a:spLocks noGrp="1"/>
          </p:cNvSpPr>
          <p:nvPr>
            <p:ph type="title"/>
          </p:nvPr>
        </p:nvSpPr>
        <p:spPr>
          <a:xfrm>
            <a:off x="5853625" y="3386900"/>
            <a:ext cx="3097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Earnings go toward expenses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9" name="Google Shape;759;p123"/>
          <p:cNvSpPr txBox="1">
            <a:spLocks noGrp="1"/>
          </p:cNvSpPr>
          <p:nvPr>
            <p:ph type="body" idx="1"/>
          </p:nvPr>
        </p:nvSpPr>
        <p:spPr>
          <a:xfrm>
            <a:off x="5853625" y="3708500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 school shares earnings with participating families to offset tuition and other school-related costs</a:t>
            </a:r>
            <a:r>
              <a:rPr lang="en" sz="1100"/>
              <a:t>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3"/>
          <p:cNvSpPr/>
          <p:nvPr/>
        </p:nvSpPr>
        <p:spPr>
          <a:xfrm>
            <a:off x="4376100" y="3931"/>
            <a:ext cx="476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23"/>
          <p:cNvSpPr txBox="1">
            <a:spLocks noGrp="1"/>
          </p:cNvSpPr>
          <p:nvPr>
            <p:ph type="title"/>
          </p:nvPr>
        </p:nvSpPr>
        <p:spPr>
          <a:xfrm>
            <a:off x="559175" y="772271"/>
            <a:ext cx="3225646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>
              <a:buClr>
                <a:schemeClr val="lt1"/>
              </a:buClr>
              <a:buSzPts val="1700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How to earn on 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online shopping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0" name="Google Shape;750;p123"/>
          <p:cNvSpPr txBox="1">
            <a:spLocks noGrp="1"/>
          </p:cNvSpPr>
          <p:nvPr>
            <p:ph type="body" idx="1"/>
          </p:nvPr>
        </p:nvSpPr>
        <p:spPr>
          <a:xfrm>
            <a:off x="559184" y="2120071"/>
            <a:ext cx="30972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8595B"/>
                </a:solidFill>
              </a:rPr>
              <a:t>Earn money simply by shopping onli</a:t>
            </a:r>
            <a:r>
              <a:rPr lang="en-US">
                <a:solidFill>
                  <a:srgbClr val="58595B"/>
                </a:solidFill>
              </a:rPr>
              <a:t>ne</a:t>
            </a:r>
            <a:r>
              <a:rPr lang="en">
                <a:solidFill>
                  <a:srgbClr val="58595B"/>
                </a:solidFill>
              </a:rPr>
              <a:t> through RaiseRight.</a:t>
            </a:r>
            <a:endParaRPr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pic>
        <p:nvPicPr>
          <p:cNvPr id="1026" name="Picture 2" descr="Logos-Jul-17-2024-06-25-01-5800-PM">
            <a:extLst>
              <a:ext uri="{FF2B5EF4-FFF2-40B4-BE49-F238E27FC236}">
                <a16:creationId xmlns:a16="http://schemas.microsoft.com/office/drawing/2014/main" id="{07051BC3-738A-8695-A4F2-6AE146C6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79" y="157098"/>
            <a:ext cx="1449161" cy="14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pping-1">
            <a:extLst>
              <a:ext uri="{FF2B5EF4-FFF2-40B4-BE49-F238E27FC236}">
                <a16:creationId xmlns:a16="http://schemas.microsoft.com/office/drawing/2014/main" id="{EB76E0B7-E98B-05B3-7D46-3674B3F10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09" y="1807135"/>
            <a:ext cx="1461503" cy="14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rn-3">
            <a:extLst>
              <a:ext uri="{FF2B5EF4-FFF2-40B4-BE49-F238E27FC236}">
                <a16:creationId xmlns:a16="http://schemas.microsoft.com/office/drawing/2014/main" id="{B11FAABD-71F1-3B7B-650E-F0CC7D3B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09" y="3498620"/>
            <a:ext cx="1461503" cy="14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9" name="Google Shape;759;p123"/>
          <p:cNvSpPr txBox="1">
            <a:spLocks noGrp="1"/>
          </p:cNvSpPr>
          <p:nvPr>
            <p:ph type="body" idx="1"/>
          </p:nvPr>
        </p:nvSpPr>
        <p:spPr>
          <a:xfrm>
            <a:off x="6227809" y="4026552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Automatically earn by completing a purchase on the brand’s website.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  <p:sp>
        <p:nvSpPr>
          <p:cNvPr id="758" name="Google Shape;758;p123"/>
          <p:cNvSpPr txBox="1">
            <a:spLocks noGrp="1"/>
          </p:cNvSpPr>
          <p:nvPr>
            <p:ph type="title"/>
          </p:nvPr>
        </p:nvSpPr>
        <p:spPr>
          <a:xfrm>
            <a:off x="6227809" y="3704952"/>
            <a:ext cx="3097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Earn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4" name="Google Shape;754;p123"/>
          <p:cNvSpPr txBox="1">
            <a:spLocks noGrp="1"/>
          </p:cNvSpPr>
          <p:nvPr>
            <p:ph type="title"/>
          </p:nvPr>
        </p:nvSpPr>
        <p:spPr>
          <a:xfrm>
            <a:off x="6139359" y="364576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Select a Brand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123"/>
          <p:cNvSpPr txBox="1">
            <a:spLocks noGrp="1"/>
          </p:cNvSpPr>
          <p:nvPr>
            <p:ph type="body" idx="1"/>
          </p:nvPr>
        </p:nvSpPr>
        <p:spPr>
          <a:xfrm>
            <a:off x="6139359" y="686176"/>
            <a:ext cx="29178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Browse hundreds of brands on RaiseRight.com or the </a:t>
            </a:r>
            <a:r>
              <a:rPr lang="en-US" sz="1000" err="1"/>
              <a:t>RaiseRight</a:t>
            </a:r>
            <a:r>
              <a:rPr lang="en-US" sz="1000"/>
              <a:t> mobile app that offer online earnings.</a:t>
            </a:r>
            <a:endParaRPr sz="1100"/>
          </a:p>
        </p:txBody>
      </p:sp>
      <p:sp>
        <p:nvSpPr>
          <p:cNvPr id="756" name="Google Shape;756;p123"/>
          <p:cNvSpPr txBox="1">
            <a:spLocks noGrp="1"/>
          </p:cNvSpPr>
          <p:nvPr>
            <p:ph type="title"/>
          </p:nvPr>
        </p:nvSpPr>
        <p:spPr>
          <a:xfrm>
            <a:off x="6199621" y="2034764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Go shopping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123"/>
          <p:cNvSpPr txBox="1">
            <a:spLocks noGrp="1"/>
          </p:cNvSpPr>
          <p:nvPr>
            <p:ph type="body" idx="1"/>
          </p:nvPr>
        </p:nvSpPr>
        <p:spPr>
          <a:xfrm>
            <a:off x="6199621" y="2356364"/>
            <a:ext cx="2841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Click through to the brand’s website, and shop like you normally do</a:t>
            </a:r>
            <a:r>
              <a:rPr lang="en" sz="1100"/>
              <a:t>.</a:t>
            </a: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0703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>
          <a:extLst>
            <a:ext uri="{FF2B5EF4-FFF2-40B4-BE49-F238E27FC236}">
              <a16:creationId xmlns:a16="http://schemas.microsoft.com/office/drawing/2014/main" id="{70259489-B619-3D81-6702-C1AB33CB4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3">
            <a:extLst>
              <a:ext uri="{FF2B5EF4-FFF2-40B4-BE49-F238E27FC236}">
                <a16:creationId xmlns:a16="http://schemas.microsoft.com/office/drawing/2014/main" id="{5C26532E-D281-4E17-BEEB-801A11F98F84}"/>
              </a:ext>
            </a:extLst>
          </p:cNvPr>
          <p:cNvSpPr/>
          <p:nvPr/>
        </p:nvSpPr>
        <p:spPr>
          <a:xfrm>
            <a:off x="4376100" y="0"/>
            <a:ext cx="476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23">
            <a:extLst>
              <a:ext uri="{FF2B5EF4-FFF2-40B4-BE49-F238E27FC236}">
                <a16:creationId xmlns:a16="http://schemas.microsoft.com/office/drawing/2014/main" id="{CF90AA01-F45D-BC11-159B-BCE458E53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175" y="772271"/>
            <a:ext cx="3225646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>
              <a:buClr>
                <a:schemeClr val="lt1"/>
              </a:buClr>
              <a:buSzPts val="1700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How to earn on </a:t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local dining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0" name="Google Shape;750;p123">
            <a:extLst>
              <a:ext uri="{FF2B5EF4-FFF2-40B4-BE49-F238E27FC236}">
                <a16:creationId xmlns:a16="http://schemas.microsoft.com/office/drawing/2014/main" id="{46FCE635-9F19-A0D6-B977-A262D25FBE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9184" y="2120071"/>
            <a:ext cx="3097200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</a:pPr>
            <a:r>
              <a:rPr lang="en">
                <a:solidFill>
                  <a:srgbClr val="58595B"/>
                </a:solidFill>
              </a:rPr>
              <a:t>Earn 5% every time you use a linked credit or debit card to dine at one of 20,000+ participating restaurants nationwide.</a:t>
            </a:r>
            <a:endParaRPr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pic>
        <p:nvPicPr>
          <p:cNvPr id="17" name="Picture 16" descr="A plate with fork and knife&#10;&#10;AI-generated content may be incorrect.">
            <a:extLst>
              <a:ext uri="{FF2B5EF4-FFF2-40B4-BE49-F238E27FC236}">
                <a16:creationId xmlns:a16="http://schemas.microsoft.com/office/drawing/2014/main" id="{26B5151D-BCEB-1498-44A9-33C5DA4C3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328" y="3603281"/>
            <a:ext cx="980986" cy="969793"/>
          </a:xfrm>
          <a:prstGeom prst="rect">
            <a:avLst/>
          </a:prstGeom>
        </p:spPr>
      </p:pic>
      <p:pic>
        <p:nvPicPr>
          <p:cNvPr id="19" name="Picture 18" descr="A blue circle with a black background&#10;&#10;AI-generated content may be incorrect.">
            <a:extLst>
              <a:ext uri="{FF2B5EF4-FFF2-40B4-BE49-F238E27FC236}">
                <a16:creationId xmlns:a16="http://schemas.microsoft.com/office/drawing/2014/main" id="{7ADF7F35-9F6D-03DD-CD9B-74F82AA6B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378" y="1972211"/>
            <a:ext cx="969793" cy="969793"/>
          </a:xfrm>
          <a:prstGeom prst="rect">
            <a:avLst/>
          </a:prstGeom>
        </p:spPr>
      </p:pic>
      <p:pic>
        <p:nvPicPr>
          <p:cNvPr id="21" name="Picture 20" descr="A white card with blue lines and black dots&#10;&#10;AI-generated content may be incorrect.">
            <a:extLst>
              <a:ext uri="{FF2B5EF4-FFF2-40B4-BE49-F238E27FC236}">
                <a16:creationId xmlns:a16="http://schemas.microsoft.com/office/drawing/2014/main" id="{D5DC7C96-9D2B-7A06-A841-C807A7B6A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377" y="311201"/>
            <a:ext cx="969793" cy="999733"/>
          </a:xfrm>
          <a:prstGeom prst="rect">
            <a:avLst/>
          </a:prstGeom>
        </p:spPr>
      </p:pic>
      <p:sp>
        <p:nvSpPr>
          <p:cNvPr id="27" name="Google Shape;759;p123">
            <a:extLst>
              <a:ext uri="{FF2B5EF4-FFF2-40B4-BE49-F238E27FC236}">
                <a16:creationId xmlns:a16="http://schemas.microsoft.com/office/drawing/2014/main" id="{CFF0BF5F-0823-F7D8-1E74-A36A7CB74031}"/>
              </a:ext>
            </a:extLst>
          </p:cNvPr>
          <p:cNvSpPr txBox="1">
            <a:spLocks/>
          </p:cNvSpPr>
          <p:nvPr/>
        </p:nvSpPr>
        <p:spPr>
          <a:xfrm>
            <a:off x="6027602" y="3979230"/>
            <a:ext cx="27312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en-US" sz="1000"/>
              <a:t>Use your linked card to pay for your meals and earn 5% on your entire bill—tax and tip included!</a:t>
            </a:r>
            <a:endParaRPr lang="en-US"/>
          </a:p>
        </p:txBody>
      </p:sp>
      <p:sp>
        <p:nvSpPr>
          <p:cNvPr id="29" name="Google Shape;758;p123">
            <a:extLst>
              <a:ext uri="{FF2B5EF4-FFF2-40B4-BE49-F238E27FC236}">
                <a16:creationId xmlns:a16="http://schemas.microsoft.com/office/drawing/2014/main" id="{1ECFE4C1-14DE-22A8-6026-E57E70A84772}"/>
              </a:ext>
            </a:extLst>
          </p:cNvPr>
          <p:cNvSpPr txBox="1">
            <a:spLocks/>
          </p:cNvSpPr>
          <p:nvPr/>
        </p:nvSpPr>
        <p:spPr>
          <a:xfrm>
            <a:off x="6027602" y="3657630"/>
            <a:ext cx="30972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Dine and earn 5%</a:t>
            </a:r>
            <a:endParaRPr lang="en-US"/>
          </a:p>
        </p:txBody>
      </p:sp>
      <p:sp>
        <p:nvSpPr>
          <p:cNvPr id="31" name="Google Shape;754;p123">
            <a:extLst>
              <a:ext uri="{FF2B5EF4-FFF2-40B4-BE49-F238E27FC236}">
                <a16:creationId xmlns:a16="http://schemas.microsoft.com/office/drawing/2014/main" id="{00CB2E8A-BD0F-C96E-0781-C4C8F6998A42}"/>
              </a:ext>
            </a:extLst>
          </p:cNvPr>
          <p:cNvSpPr txBox="1">
            <a:spLocks/>
          </p:cNvSpPr>
          <p:nvPr/>
        </p:nvSpPr>
        <p:spPr>
          <a:xfrm>
            <a:off x="6024895" y="372160"/>
            <a:ext cx="2917799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Link a credit or debit card</a:t>
            </a:r>
            <a:endParaRPr lang="en-US" dirty="0"/>
          </a:p>
        </p:txBody>
      </p:sp>
      <p:sp>
        <p:nvSpPr>
          <p:cNvPr id="33" name="Google Shape;755;p123">
            <a:extLst>
              <a:ext uri="{FF2B5EF4-FFF2-40B4-BE49-F238E27FC236}">
                <a16:creationId xmlns:a16="http://schemas.microsoft.com/office/drawing/2014/main" id="{A4EB9C08-87BB-1BB0-FED7-F81DF9829918}"/>
              </a:ext>
            </a:extLst>
          </p:cNvPr>
          <p:cNvSpPr txBox="1">
            <a:spLocks/>
          </p:cNvSpPr>
          <p:nvPr/>
        </p:nvSpPr>
        <p:spPr>
          <a:xfrm>
            <a:off x="6024894" y="693760"/>
            <a:ext cx="29178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</a:pPr>
            <a:r>
              <a:rPr lang="en-US" sz="1000" dirty="0"/>
              <a:t>Add cards directly in your </a:t>
            </a:r>
            <a:r>
              <a:rPr lang="en-US" sz="1000" dirty="0" err="1"/>
              <a:t>RaiseRight</a:t>
            </a:r>
            <a:r>
              <a:rPr lang="en-US" sz="1000" dirty="0"/>
              <a:t> account.</a:t>
            </a:r>
            <a:endParaRPr lang="en-US" sz="1100" dirty="0"/>
          </a:p>
        </p:txBody>
      </p:sp>
      <p:sp>
        <p:nvSpPr>
          <p:cNvPr id="35" name="Google Shape;756;p123">
            <a:extLst>
              <a:ext uri="{FF2B5EF4-FFF2-40B4-BE49-F238E27FC236}">
                <a16:creationId xmlns:a16="http://schemas.microsoft.com/office/drawing/2014/main" id="{DF38BCFF-36F0-FFC3-A69D-8FE13F8AB9C9}"/>
              </a:ext>
            </a:extLst>
          </p:cNvPr>
          <p:cNvSpPr txBox="1">
            <a:spLocks/>
          </p:cNvSpPr>
          <p:nvPr/>
        </p:nvSpPr>
        <p:spPr>
          <a:xfrm>
            <a:off x="6024894" y="1987442"/>
            <a:ext cx="254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"/>
              <a:buNone/>
              <a:defRPr sz="2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1700"/>
            </a:pP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Search for restaurants</a:t>
            </a:r>
          </a:p>
        </p:txBody>
      </p:sp>
      <p:sp>
        <p:nvSpPr>
          <p:cNvPr id="37" name="Google Shape;757;p123">
            <a:extLst>
              <a:ext uri="{FF2B5EF4-FFF2-40B4-BE49-F238E27FC236}">
                <a16:creationId xmlns:a16="http://schemas.microsoft.com/office/drawing/2014/main" id="{B590189D-634B-A506-F81B-6DF009B3F1DE}"/>
              </a:ext>
            </a:extLst>
          </p:cNvPr>
          <p:cNvSpPr txBox="1">
            <a:spLocks/>
          </p:cNvSpPr>
          <p:nvPr/>
        </p:nvSpPr>
        <p:spPr>
          <a:xfrm>
            <a:off x="6024894" y="2309042"/>
            <a:ext cx="2841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</a:pPr>
            <a:r>
              <a:rPr lang="en-US" sz="1000"/>
              <a:t>Find nearby participating restaurants in the </a:t>
            </a:r>
            <a:r>
              <a:rPr lang="en-US" sz="1000" err="1"/>
              <a:t>RaiseRight</a:t>
            </a:r>
            <a:r>
              <a:rPr lang="en-US" sz="1000"/>
              <a:t> app</a:t>
            </a:r>
            <a:r>
              <a:rPr lang="en-US" sz="1100"/>
              <a:t>.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</a:pPr>
            <a:endParaRPr lang="en-US" sz="1100"/>
          </a:p>
          <a:p>
            <a:pPr marL="0" indent="0">
              <a:buClr>
                <a:schemeClr val="lt1"/>
              </a:buClr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488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4"/>
          <p:cNvSpPr txBox="1">
            <a:spLocks noGrp="1"/>
          </p:cNvSpPr>
          <p:nvPr>
            <p:ph type="title"/>
          </p:nvPr>
        </p:nvSpPr>
        <p:spPr>
          <a:xfrm>
            <a:off x="249382" y="27384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</a:pPr>
            <a:r>
              <a:rPr lang="en" sz="1800" b="1">
                <a:solidFill>
                  <a:schemeClr val="accent1"/>
                </a:solidFill>
              </a:rPr>
              <a:t>Everyday expenses = everyday earnings</a:t>
            </a:r>
            <a:endParaRPr sz="1800" b="1">
              <a:solidFill>
                <a:schemeClr val="accent1"/>
              </a:solidFill>
            </a:endParaRPr>
          </a:p>
        </p:txBody>
      </p:sp>
      <p:sp>
        <p:nvSpPr>
          <p:cNvPr id="767" name="Google Shape;767;p124"/>
          <p:cNvSpPr txBox="1"/>
          <p:nvPr/>
        </p:nvSpPr>
        <p:spPr>
          <a:xfrm>
            <a:off x="2109825" y="4743055"/>
            <a:ext cx="46731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*Based on average spend for a family of 4</a:t>
            </a:r>
            <a:endParaRPr sz="1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6D9B842-966F-24B1-05D5-7280E6F58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67" y="696079"/>
            <a:ext cx="4870816" cy="3940933"/>
          </a:xfrm>
          <a:prstGeom prst="rect">
            <a:avLst/>
          </a:prstGeom>
        </p:spPr>
      </p:pic>
      <p:sp>
        <p:nvSpPr>
          <p:cNvPr id="766" name="Google Shape;766;p124"/>
          <p:cNvSpPr/>
          <p:nvPr/>
        </p:nvSpPr>
        <p:spPr>
          <a:xfrm>
            <a:off x="5615903" y="4189463"/>
            <a:ext cx="966843" cy="465286"/>
          </a:xfrm>
          <a:prstGeom prst="ellipse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25"/>
          <p:cNvSpPr/>
          <p:nvPr/>
        </p:nvSpPr>
        <p:spPr>
          <a:xfrm>
            <a:off x="4375925" y="0"/>
            <a:ext cx="476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25"/>
          <p:cNvSpPr txBox="1">
            <a:spLocks noGrp="1"/>
          </p:cNvSpPr>
          <p:nvPr>
            <p:ph type="sldNum" idx="4294967295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74" name="Google Shape;774;p125"/>
          <p:cNvSpPr txBox="1">
            <a:spLocks noGrp="1"/>
          </p:cNvSpPr>
          <p:nvPr>
            <p:ph type="title"/>
          </p:nvPr>
        </p:nvSpPr>
        <p:spPr>
          <a:xfrm>
            <a:off x="629841" y="379301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What your earnings will fund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5" name="Google Shape;775;p125"/>
          <p:cNvSpPr txBox="1">
            <a:spLocks noGrp="1"/>
          </p:cNvSpPr>
          <p:nvPr>
            <p:ph type="body" idx="1"/>
          </p:nvPr>
        </p:nvSpPr>
        <p:spPr>
          <a:xfrm>
            <a:off x="629850" y="1756222"/>
            <a:ext cx="30972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</a:pPr>
            <a:r>
              <a:rPr lang="en">
                <a:solidFill>
                  <a:srgbClr val="58595B"/>
                </a:solidFill>
              </a:rPr>
              <a:t>Every purchase through </a:t>
            </a:r>
            <a:r>
              <a:rPr lang="en" err="1">
                <a:solidFill>
                  <a:srgbClr val="58595B"/>
                </a:solidFill>
              </a:rPr>
              <a:t>RaiseRight</a:t>
            </a:r>
            <a:r>
              <a:rPr lang="en">
                <a:solidFill>
                  <a:srgbClr val="58595B"/>
                </a:solidFill>
              </a:rPr>
              <a:t> automatically earns money! The school shares </a:t>
            </a:r>
            <a:r>
              <a:rPr lang="en" u="sng">
                <a:solidFill>
                  <a:srgbClr val="58595B"/>
                </a:solidFill>
                <a:highlight>
                  <a:srgbClr val="FFFF00"/>
                </a:highlight>
              </a:rPr>
              <a:t>XX%</a:t>
            </a:r>
            <a:r>
              <a:rPr lang="en">
                <a:solidFill>
                  <a:srgbClr val="58595B"/>
                </a:solidFill>
              </a:rPr>
              <a:t> of all earnings back with participating families.</a:t>
            </a:r>
            <a:endParaRPr>
              <a:solidFill>
                <a:srgbClr val="58595B"/>
              </a:solidFill>
            </a:endParaRPr>
          </a:p>
          <a:p>
            <a:pPr marL="0" lvl="0" indent="0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sp>
        <p:nvSpPr>
          <p:cNvPr id="776" name="Google Shape;776;p125"/>
          <p:cNvSpPr/>
          <p:nvPr/>
        </p:nvSpPr>
        <p:spPr>
          <a:xfrm>
            <a:off x="4375950" y="3910625"/>
            <a:ext cx="4767900" cy="123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7" name="Google Shape;777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50" y="4142527"/>
            <a:ext cx="691200" cy="6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25"/>
          <p:cNvSpPr txBox="1"/>
          <p:nvPr/>
        </p:nvSpPr>
        <p:spPr>
          <a:xfrm>
            <a:off x="5502625" y="4110575"/>
            <a:ext cx="35439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Fun fact!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In 2024, the highest-earning school fundraiser on </a:t>
            </a:r>
            <a:r>
              <a:rPr lang="en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RaiseRight’s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platform raised </a:t>
            </a:r>
            <a:r>
              <a:rPr lang="en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$209,000.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9" name="Google Shape;779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654" y="723900"/>
            <a:ext cx="491984" cy="48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4654" y="1336200"/>
            <a:ext cx="491984" cy="4859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781" name="Google Shape;781;p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4654" y="1948500"/>
            <a:ext cx="491984" cy="4859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782" name="Google Shape;782;p1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4654" y="2560800"/>
            <a:ext cx="491984" cy="4859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783" name="Google Shape;783;p1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4654" y="3173100"/>
            <a:ext cx="491984" cy="4859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84" name="Google Shape;784;p125"/>
          <p:cNvSpPr txBox="1"/>
          <p:nvPr/>
        </p:nvSpPr>
        <p:spPr>
          <a:xfrm>
            <a:off x="5463375" y="766600"/>
            <a:ext cx="34710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Tuition and other school expenses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5" name="Google Shape;785;p125"/>
          <p:cNvSpPr txBox="1"/>
          <p:nvPr/>
        </p:nvSpPr>
        <p:spPr>
          <a:xfrm>
            <a:off x="5463375" y="1378838"/>
            <a:ext cx="3287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Extracurricular activities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6" name="Google Shape;786;p125"/>
          <p:cNvSpPr txBox="1"/>
          <p:nvPr/>
        </p:nvSpPr>
        <p:spPr>
          <a:xfrm>
            <a:off x="5463375" y="1991100"/>
            <a:ext cx="3287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Field Trips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7" name="Google Shape;787;p125"/>
          <p:cNvSpPr txBox="1"/>
          <p:nvPr/>
        </p:nvSpPr>
        <p:spPr>
          <a:xfrm>
            <a:off x="5463375" y="2603338"/>
            <a:ext cx="3287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Sports &amp; playground equipment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8" name="Google Shape;788;p125"/>
          <p:cNvSpPr txBox="1"/>
          <p:nvPr/>
        </p:nvSpPr>
        <p:spPr>
          <a:xfrm>
            <a:off x="5463375" y="3215600"/>
            <a:ext cx="3287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Facility improvements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p125"/>
          <p:cNvSpPr txBox="1"/>
          <p:nvPr/>
        </p:nvSpPr>
        <p:spPr>
          <a:xfrm>
            <a:off x="4511850" y="62825"/>
            <a:ext cx="45348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EDIT THIS SECTION TO INCLUDE WHAT YOUR RAISERIGHT PROGRAM FUNDS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B50960-5060-F8A2-6742-FDB033C6A276}"/>
              </a:ext>
            </a:extLst>
          </p:cNvPr>
          <p:cNvSpPr/>
          <p:nvPr/>
        </p:nvSpPr>
        <p:spPr>
          <a:xfrm>
            <a:off x="1314" y="0"/>
            <a:ext cx="9138387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Google Shape;794;p126"/>
          <p:cNvSpPr/>
          <p:nvPr/>
        </p:nvSpPr>
        <p:spPr>
          <a:xfrm>
            <a:off x="5047107" y="3570389"/>
            <a:ext cx="3761410" cy="122490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26"/>
          <p:cNvSpPr txBox="1">
            <a:spLocks noGrp="1"/>
          </p:cNvSpPr>
          <p:nvPr>
            <p:ph type="title"/>
          </p:nvPr>
        </p:nvSpPr>
        <p:spPr>
          <a:xfrm>
            <a:off x="376786" y="28840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</a:pPr>
            <a:r>
              <a:rPr lang="en" sz="2100" b="1">
                <a:solidFill>
                  <a:schemeClr val="accent1"/>
                </a:solidFill>
              </a:rPr>
              <a:t>Earn on the go with the RaiseRight app</a:t>
            </a:r>
            <a:endParaRPr sz="2100" b="1">
              <a:solidFill>
                <a:schemeClr val="accent1"/>
              </a:solidFill>
            </a:endParaRPr>
          </a:p>
        </p:txBody>
      </p:sp>
      <p:pic>
        <p:nvPicPr>
          <p:cNvPr id="797" name="Google Shape;797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486" y="4210153"/>
            <a:ext cx="2326392" cy="3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647" y="906897"/>
            <a:ext cx="2079401" cy="2916366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26"/>
          <p:cNvSpPr txBox="1">
            <a:spLocks noGrp="1"/>
          </p:cNvSpPr>
          <p:nvPr>
            <p:ph type="title"/>
          </p:nvPr>
        </p:nvSpPr>
        <p:spPr>
          <a:xfrm>
            <a:off x="4786186" y="1235586"/>
            <a:ext cx="4221369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431800" indent="-285750">
              <a:buSzPts val="1300"/>
              <a:buFont typeface="Arial"/>
              <a:buChar char="•"/>
            </a:pPr>
            <a:r>
              <a:rPr lang="en" sz="1300"/>
              <a:t>Purchase gift cards and shop online anywhere, anytime.</a:t>
            </a:r>
            <a:endParaRPr lang="en-US" sz="130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sz="1300"/>
          </a:p>
          <a:p>
            <a:pPr marL="431800" lvl="0" indent="-285750" algn="l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300"/>
              <a:t>Instantly access your eGift cards and scan them at checkout while shopping, directly from your account Wallet.</a:t>
            </a:r>
            <a:endParaRPr sz="130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sz="1300"/>
          </a:p>
          <a:p>
            <a:pPr marL="431800" indent="-285750">
              <a:buSzPts val="1300"/>
              <a:buFont typeface="Arial"/>
              <a:buChar char="•"/>
            </a:pPr>
            <a:r>
              <a:rPr lang="en" sz="1300"/>
              <a:t>Add funds to reloadable gift cards anytime. Every time you add funds, you earn!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sz="1300"/>
          </a:p>
          <a:p>
            <a:pPr marL="431800" indent="-285750">
              <a:buSzPts val="1300"/>
              <a:buFont typeface="Arial"/>
              <a:buChar char="•"/>
            </a:pPr>
            <a:r>
              <a:rPr lang="en" sz="1300"/>
              <a:t>Search for nearby participating restaurants to earn on local dining.</a:t>
            </a:r>
          </a:p>
        </p:txBody>
      </p:sp>
      <p:sp>
        <p:nvSpPr>
          <p:cNvPr id="800" name="Google Shape;800;p126"/>
          <p:cNvSpPr txBox="1"/>
          <p:nvPr/>
        </p:nvSpPr>
        <p:spPr>
          <a:xfrm>
            <a:off x="5296562" y="3679539"/>
            <a:ext cx="32625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Download the RaiseRight app for free</a:t>
            </a:r>
            <a:endParaRPr sz="13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01" name="Google Shape;801;p126"/>
          <p:cNvGrpSpPr/>
          <p:nvPr/>
        </p:nvGrpSpPr>
        <p:grpSpPr>
          <a:xfrm>
            <a:off x="5468974" y="4148388"/>
            <a:ext cx="444196" cy="453020"/>
            <a:chOff x="3894875" y="4074625"/>
            <a:chExt cx="612600" cy="590100"/>
          </a:xfrm>
        </p:grpSpPr>
        <p:sp>
          <p:nvSpPr>
            <p:cNvPr id="802" name="Google Shape;802;p126"/>
            <p:cNvSpPr/>
            <p:nvPr/>
          </p:nvSpPr>
          <p:spPr>
            <a:xfrm>
              <a:off x="3894875" y="4074625"/>
              <a:ext cx="612600" cy="590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BDBF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3" name="Google Shape;803;p1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26481" y="4102729"/>
              <a:ext cx="549176" cy="5337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628F831-2074-5858-4625-F03FD05FDCC2}"/>
              </a:ext>
            </a:extLst>
          </p:cNvPr>
          <p:cNvGrpSpPr/>
          <p:nvPr/>
        </p:nvGrpSpPr>
        <p:grpSpPr>
          <a:xfrm>
            <a:off x="2482205" y="1727314"/>
            <a:ext cx="2054526" cy="3067975"/>
            <a:chOff x="812942" y="666650"/>
            <a:chExt cx="3019158" cy="44221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E149FA-2F5B-BC19-23A7-383A1B78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2942" y="666650"/>
              <a:ext cx="3019158" cy="4154805"/>
            </a:xfrm>
            <a:prstGeom prst="rect">
              <a:avLst/>
            </a:prstGeom>
          </p:spPr>
        </p:pic>
        <p:pic>
          <p:nvPicPr>
            <p:cNvPr id="6" name="Picture 5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85098C56-0ABB-395C-CD97-65774E0D1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558" y="769776"/>
              <a:ext cx="2735829" cy="4318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284C62-6CAC-FB9C-A838-B75153560D21}"/>
              </a:ext>
            </a:extLst>
          </p:cNvPr>
          <p:cNvSpPr/>
          <p:nvPr/>
        </p:nvSpPr>
        <p:spPr>
          <a:xfrm>
            <a:off x="1314" y="0"/>
            <a:ext cx="9138387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Google Shape;794;p126"/>
          <p:cNvSpPr/>
          <p:nvPr/>
        </p:nvSpPr>
        <p:spPr>
          <a:xfrm>
            <a:off x="4772207" y="3425770"/>
            <a:ext cx="4059900" cy="712022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26"/>
          <p:cNvSpPr txBox="1">
            <a:spLocks noGrp="1"/>
          </p:cNvSpPr>
          <p:nvPr>
            <p:ph type="sldNum" idx="12"/>
          </p:nvPr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96" name="Google Shape;796;p126"/>
          <p:cNvSpPr txBox="1">
            <a:spLocks noGrp="1"/>
          </p:cNvSpPr>
          <p:nvPr>
            <p:ph type="title"/>
          </p:nvPr>
        </p:nvSpPr>
        <p:spPr>
          <a:xfrm>
            <a:off x="376786" y="262925"/>
            <a:ext cx="8394000" cy="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</a:pPr>
            <a:r>
              <a:rPr lang="en" sz="2100" b="1">
                <a:solidFill>
                  <a:schemeClr val="accent1"/>
                </a:solidFill>
              </a:rPr>
              <a:t>Never miss out on earnings while shopping online</a:t>
            </a:r>
            <a:endParaRPr sz="2100" b="1">
              <a:solidFill>
                <a:schemeClr val="accent1"/>
              </a:solidFill>
            </a:endParaRPr>
          </a:p>
        </p:txBody>
      </p:sp>
      <p:sp>
        <p:nvSpPr>
          <p:cNvPr id="799" name="Google Shape;799;p126"/>
          <p:cNvSpPr txBox="1">
            <a:spLocks noGrp="1"/>
          </p:cNvSpPr>
          <p:nvPr>
            <p:ph type="title"/>
          </p:nvPr>
        </p:nvSpPr>
        <p:spPr>
          <a:xfrm>
            <a:off x="4518137" y="1040792"/>
            <a:ext cx="4348772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Install the </a:t>
            </a:r>
            <a:r>
              <a:rPr lang="en-US" sz="1300" b="1" dirty="0" err="1">
                <a:solidFill>
                  <a:schemeClr val="accent1"/>
                </a:solidFill>
              </a:rPr>
              <a:t>RaiseRight</a:t>
            </a:r>
            <a:r>
              <a:rPr lang="en-US" sz="1300" b="1" dirty="0">
                <a:solidFill>
                  <a:schemeClr val="accent1"/>
                </a:solidFill>
              </a:rPr>
              <a:t> Earnings Extension </a:t>
            </a:r>
            <a:r>
              <a:rPr lang="en-US" sz="1300" dirty="0"/>
              <a:t>to your desktop browser to get real-time earning reminders while shopping online.</a:t>
            </a:r>
            <a:endParaRPr sz="13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Conveniently activate online earnings in a single click.</a:t>
            </a:r>
            <a:endParaRPr sz="13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Quickly buy eGift cards to use as payment for your online purchases.</a:t>
            </a:r>
            <a:endParaRPr sz="1300" dirty="0"/>
          </a:p>
        </p:txBody>
      </p:sp>
      <p:sp>
        <p:nvSpPr>
          <p:cNvPr id="800" name="Google Shape;800;p126"/>
          <p:cNvSpPr txBox="1"/>
          <p:nvPr/>
        </p:nvSpPr>
        <p:spPr>
          <a:xfrm>
            <a:off x="4780165" y="3514290"/>
            <a:ext cx="4060007" cy="53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3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Install for FREE on Chrome or Edge desktop browsers, and Safari on your iPhone</a:t>
            </a:r>
            <a:endParaRPr sz="13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4" name="Google Shape;804;p126"/>
          <p:cNvSpPr txBox="1"/>
          <p:nvPr/>
        </p:nvSpPr>
        <p:spPr>
          <a:xfrm>
            <a:off x="8714509" y="4767263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</a:rPr>
              <a:t>9</a:t>
            </a:fld>
            <a:endParaRPr sz="900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4B1EFA-2473-D3EB-46C0-58B1D9BEEF7F}"/>
              </a:ext>
            </a:extLst>
          </p:cNvPr>
          <p:cNvGrpSpPr/>
          <p:nvPr/>
        </p:nvGrpSpPr>
        <p:grpSpPr>
          <a:xfrm>
            <a:off x="578781" y="1041988"/>
            <a:ext cx="3757151" cy="3490605"/>
            <a:chOff x="0" y="755374"/>
            <a:chExt cx="4241287" cy="3759973"/>
          </a:xfrm>
        </p:grpSpPr>
        <p:pic>
          <p:nvPicPr>
            <p:cNvPr id="2050" name="Picture 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2640B6EC-10A2-F00F-2A7C-5AFA6F3F56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8" b="5631"/>
            <a:stretch/>
          </p:blipFill>
          <p:spPr bwMode="auto">
            <a:xfrm>
              <a:off x="0" y="755374"/>
              <a:ext cx="4047719" cy="37599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A screenshot of a phone&#10;&#10;Description automatically generated">
              <a:extLst>
                <a:ext uri="{FF2B5EF4-FFF2-40B4-BE49-F238E27FC236}">
                  <a16:creationId xmlns:a16="http://schemas.microsoft.com/office/drawing/2014/main" id="{AC655397-E343-7EAD-BDF9-857116F04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167" y="974792"/>
              <a:ext cx="2309120" cy="343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6316268"/>
      </p:ext>
    </p:extLst>
  </p:cSld>
  <p:clrMapOvr>
    <a:masterClrMapping/>
  </p:clrMapOvr>
</p:sld>
</file>

<file path=ppt/theme/theme1.xml><?xml version="1.0" encoding="utf-8"?>
<a:theme xmlns:a="http://schemas.openxmlformats.org/drawingml/2006/main" name="1 - TITLE SLIDES">
  <a:themeElements>
    <a:clrScheme name="RaiseRight">
      <a:dk1>
        <a:srgbClr val="58595B"/>
      </a:dk1>
      <a:lt1>
        <a:srgbClr val="FFFFFF"/>
      </a:lt1>
      <a:dk2>
        <a:srgbClr val="939598"/>
      </a:dk2>
      <a:lt2>
        <a:srgbClr val="E1F1F7"/>
      </a:lt2>
      <a:accent1>
        <a:srgbClr val="143860"/>
      </a:accent1>
      <a:accent2>
        <a:srgbClr val="005E9D"/>
      </a:accent2>
      <a:accent3>
        <a:srgbClr val="3EB5E5"/>
      </a:accent3>
      <a:accent4>
        <a:srgbClr val="F15928"/>
      </a:accent4>
      <a:accent5>
        <a:srgbClr val="E61269"/>
      </a:accent5>
      <a:accent6>
        <a:srgbClr val="7E3F97"/>
      </a:accent6>
      <a:hlink>
        <a:srgbClr val="3EB5E5"/>
      </a:hlink>
      <a:folHlink>
        <a:srgbClr val="3EB5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 - CONTENT SLIDES">
  <a:themeElements>
    <a:clrScheme name="Custom 1">
      <a:dk1>
        <a:srgbClr val="58595B"/>
      </a:dk1>
      <a:lt1>
        <a:srgbClr val="FFFFFF"/>
      </a:lt1>
      <a:dk2>
        <a:srgbClr val="939598"/>
      </a:dk2>
      <a:lt2>
        <a:srgbClr val="E1F1F7"/>
      </a:lt2>
      <a:accent1>
        <a:srgbClr val="143860"/>
      </a:accent1>
      <a:accent2>
        <a:srgbClr val="005E9D"/>
      </a:accent2>
      <a:accent3>
        <a:srgbClr val="3EB5E5"/>
      </a:accent3>
      <a:accent4>
        <a:srgbClr val="F15928"/>
      </a:accent4>
      <a:accent5>
        <a:srgbClr val="E61269"/>
      </a:accent5>
      <a:accent6>
        <a:srgbClr val="7E3F97"/>
      </a:accent6>
      <a:hlink>
        <a:srgbClr val="3EB5E5"/>
      </a:hlink>
      <a:folHlink>
        <a:srgbClr val="3EB5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4b995dbd-c075-4efb-a31a-9637abf47891" xsi:nil="true"/>
    <_ip_UnifiedCompliancePolicyUIAction xmlns="http://schemas.microsoft.com/sharepoint/v3" xsi:nil="true"/>
    <lcf76f155ced4ddcb4097134ff3c332f xmlns="4b995dbd-c075-4efb-a31a-9637abf47891">
      <Terms xmlns="http://schemas.microsoft.com/office/infopath/2007/PartnerControls"/>
    </lcf76f155ced4ddcb4097134ff3c332f>
    <PartnerLogosGiftCards xmlns="4b995dbd-c075-4efb-a31a-9637abf47891">
      <Url xsi:nil="true"/>
      <Description xsi:nil="true"/>
    </PartnerLogosGiftCards>
    <_ip_UnifiedCompliancePolicyProperties xmlns="http://schemas.microsoft.com/sharepoint/v3" xsi:nil="true"/>
    <TaxCatchAll xmlns="06609381-2544-474f-a1d1-80c567b4df5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B75E21C68684EAEDB0ECFFDA30B4E" ma:contentTypeVersion="22" ma:contentTypeDescription="Create a new document." ma:contentTypeScope="" ma:versionID="3e11fa367a09275b8884891459e37094">
  <xsd:schema xmlns:xsd="http://www.w3.org/2001/XMLSchema" xmlns:xs="http://www.w3.org/2001/XMLSchema" xmlns:p="http://schemas.microsoft.com/office/2006/metadata/properties" xmlns:ns1="http://schemas.microsoft.com/sharepoint/v3" xmlns:ns2="4b995dbd-c075-4efb-a31a-9637abf47891" xmlns:ns3="06609381-2544-474f-a1d1-80c567b4df56" targetNamespace="http://schemas.microsoft.com/office/2006/metadata/properties" ma:root="true" ma:fieldsID="580c10ea757a113c644393e3ed1f1752" ns1:_="" ns2:_="" ns3:_="">
    <xsd:import namespace="http://schemas.microsoft.com/sharepoint/v3"/>
    <xsd:import namespace="4b995dbd-c075-4efb-a31a-9637abf47891"/>
    <xsd:import namespace="06609381-2544-474f-a1d1-80c567b4df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Descrip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PartnerLogosGiftCar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95dbd-c075-4efb-a31a-9637abf47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Description" ma:index="19" nillable="true" ma:displayName="Description" ma:format="Dropdown" ma:internalName="Description">
      <xsd:simpleType>
        <xsd:restriction base="dms:Text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b15146f-5eb6-48d1-85a3-c391de7f8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artnerLogosGiftCards" ma:index="28" nillable="true" ma:displayName="Partner Logos &amp; Gift Cards" ma:format="Hyperlink" ma:internalName="PartnerLogosGiftCard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09381-2544-474f-a1d1-80c567b4df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e4d9c1f5-3da2-4e6d-a303-1cb2ae60ed6a}" ma:internalName="TaxCatchAll" ma:showField="CatchAllData" ma:web="06609381-2544-474f-a1d1-80c567b4df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9CE34-306A-4A48-B529-650748700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FB0F44-A730-4DA9-82DD-4E210CE5B959}">
  <ds:schemaRefs>
    <ds:schemaRef ds:uri="06609381-2544-474f-a1d1-80c567b4df56"/>
    <ds:schemaRef ds:uri="4b995dbd-c075-4efb-a31a-9637abf4789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CFC55AC-4091-415C-9704-721F02CF8FD4}">
  <ds:schemaRefs>
    <ds:schemaRef ds:uri="06609381-2544-474f-a1d1-80c567b4df56"/>
    <ds:schemaRef ds:uri="4b995dbd-c075-4efb-a31a-9637abf478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830</Words>
  <Application>Microsoft Macintosh PowerPoint</Application>
  <PresentationFormat>On-screen Show (16:9)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Sans</vt:lpstr>
      <vt:lpstr>Arial</vt:lpstr>
      <vt:lpstr>Montserrat</vt:lpstr>
      <vt:lpstr>Roboto</vt:lpstr>
      <vt:lpstr>1 - TITLE SLIDES</vt:lpstr>
      <vt:lpstr>2 - CONTENT SLIDES</vt:lpstr>
      <vt:lpstr>Save on School Expenses  with RaiseRight</vt:lpstr>
      <vt:lpstr>Benefits of Earning Money with RaiseRight</vt:lpstr>
      <vt:lpstr>How to earn with gift cards</vt:lpstr>
      <vt:lpstr>How to earn on  online shopping</vt:lpstr>
      <vt:lpstr>How to earn on  local dining</vt:lpstr>
      <vt:lpstr>Everyday expenses = everyday earnings</vt:lpstr>
      <vt:lpstr>What your earnings will fund</vt:lpstr>
      <vt:lpstr>Earn on the go with the RaiseRight app</vt:lpstr>
      <vt:lpstr>Never miss out on earnings while shopping online</vt:lpstr>
      <vt:lpstr>Gift cards for every kind of shopper</vt:lpstr>
      <vt:lpstr>How to get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on School  Expenses with Gift Cards</dc:title>
  <cp:lastModifiedBy>Jaime Houssami</cp:lastModifiedBy>
  <cp:revision>23</cp:revision>
  <dcterms:modified xsi:type="dcterms:W3CDTF">2025-07-17T14:07:49Z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0x01010043DB75E21C68684EAEDB0ECFFDA30B4E</vt:lpwstr>
  </property>
  <property fmtid="{D5CDD505-2E9C-101B-9397-08002B2CF9AE}" pid="3" name="MediaServiceImageTags">
    <vt:lpwstr/>
  </property>
</Properties>
</file>